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9CEA4-87E3-4BD6-B5BA-1B43616E5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0CCCF9-DF90-42A3-BBA5-49214AAA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4868A3-3263-48AD-BAB2-E27773258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C780B5-1372-4B99-A70A-5099ADCD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0A40EE-5ABB-4D3B-BCB6-6BCA52DB8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4997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96798-1EFA-473D-9B33-A1B8048C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4B2614-58B5-4151-9A04-78B25E8EB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A5DF02-801E-4688-829C-8B16B439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43859B-C00F-4F83-9AA7-2C32C724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2B20F-DA91-4494-80F3-A176191F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6280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B63D60F-1E1A-4A73-B731-6378F4D00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60B5D7-2D7A-46F7-9C9C-83DFC3050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CD428B-14A1-4E46-8A61-AC925E13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8D89C-7E78-403A-9D5A-253649E76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470D0B-044C-4616-95C3-08FCE96E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264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F1CB9E-410D-4F05-BB2F-FD690A77D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29C054-C248-4740-B74E-2411D943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AE9449-8441-49B0-814D-42FB801A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A72A07-1435-4DB5-8A20-4194E0E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F56EE-CE63-411C-AC8F-1710CB3D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94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ECE0B-F645-4748-AF2E-290AD45D3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5237E5-84B4-4828-B6A0-0EC2A5B1D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D4C739-E4FB-4777-91B9-2831A587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9B952D-CA3D-4E19-88F0-3D548574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BE13C1-1F41-4918-B1A1-E9C66AA7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431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654917-E81A-42EA-B183-134F20EC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BC6DE-7591-462D-A50C-4BBA5C7EB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6B5671-2791-47A8-949E-4F33C2979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32DBE7-94B9-4C75-96F7-771B3225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FA225E-4B7D-4DCC-909C-FB7E59CB5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BF7EFF-878F-4451-BF49-AB36FC70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068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CAEA2-85D1-4343-B757-D29B55D0A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8539C-35AF-4C29-B76C-B2F3E83E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032D9C-F871-4A9C-AA94-8BD091BE5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039943-67AE-4285-827E-71A72963DA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B20D6A-74E2-474D-B910-C473FE649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6C3AF3-D835-459A-AFDB-2D6C2069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61BBC1-AEF7-4E7D-B1D4-679426CA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00CEC31-6FC6-414D-A682-17650C04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524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650F0-2787-4C7D-B639-A4FDCC9E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B89E32-F1D9-4ECF-888F-7A5515A14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404AF5-DB85-4D20-8B24-A0B1ACCA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5FC75A-1D46-4A0F-B5B8-F9BA6860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68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10445D-3A4F-460D-BEF4-40CB5760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8E417B-0EA1-451B-A304-50462B82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02D933-63F4-4F67-8DBE-D673F53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0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C0C7B1-141E-47FE-8FE3-D1484F60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DFC74-4977-496A-AAA8-EDF08A2F7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DEEF62-3A25-41FD-B03A-98D17450C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B28A2F-DF8C-4540-8EC9-DCB858954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629A8B-EB1E-4B0E-AF0A-DE68074E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0AA562-65A9-4759-86D0-D835396C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9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7DE8D-C3AB-4CF3-8BC9-87AAB886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AB0564-6FF1-42CA-AB12-683C8C6A2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8D3CE6-D37D-45AE-9D86-EF0B3882B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50B9BB-586E-449F-BE92-2171AAF7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F8CF6B-2295-4E6E-9D0E-4BBC4D1C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1CFD52-B2F5-4F93-AF75-C7FD9609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750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18CB947-8817-427C-91B6-B15170D9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CA7A8B-E53A-47C8-9383-BF9687901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D51AFE-EDB0-487A-8084-F92C8E54D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46B4-47F3-40CE-BD6C-59F004C02CBC}" type="datetimeFigureOut">
              <a:rPr lang="fr-BE" smtClean="0"/>
              <a:t>18-03-19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F44905-BF6B-41D9-9B6B-CCBF6B77E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EF015B-853B-4F5F-B8DC-D29D63DCC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D4632-695B-4FA8-8B2F-DE21BD11542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3134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297BAC-633E-476D-A075-A45CF57D4E7C}"/>
              </a:ext>
            </a:extLst>
          </p:cNvPr>
          <p:cNvSpPr/>
          <p:nvPr/>
        </p:nvSpPr>
        <p:spPr>
          <a:xfrm>
            <a:off x="0" y="673239"/>
            <a:ext cx="12192000" cy="1145512"/>
          </a:xfrm>
          <a:prstGeom prst="rect">
            <a:avLst/>
          </a:prstGeom>
          <a:solidFill>
            <a:srgbClr val="ABBFDF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7592C1B-46BB-4B7E-BD7F-AB8D96233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431"/>
            <a:ext cx="1735385" cy="1123320"/>
          </a:xfrm>
          <a:prstGeom prst="rect">
            <a:avLst/>
          </a:prstGeom>
          <a:scene3d>
            <a:camera prst="orthographicFront"/>
            <a:lightRig rig="freezing" dir="t"/>
          </a:scene3d>
          <a:sp3d extrusionH="76200" contourW="12700">
            <a:extrusionClr>
              <a:schemeClr val="bg1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18DB78E-F35E-42DD-A03E-9180B39FC499}"/>
              </a:ext>
            </a:extLst>
          </p:cNvPr>
          <p:cNvSpPr txBox="1"/>
          <p:nvPr/>
        </p:nvSpPr>
        <p:spPr>
          <a:xfrm>
            <a:off x="2869034" y="1061329"/>
            <a:ext cx="6644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SELL-IN OPERATION FIRST HALF 2019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8CB08E7-3E91-4CBE-941F-7B2D8E5BFEBB}"/>
              </a:ext>
            </a:extLst>
          </p:cNvPr>
          <p:cNvSpPr txBox="1"/>
          <p:nvPr/>
        </p:nvSpPr>
        <p:spPr>
          <a:xfrm>
            <a:off x="1400961" y="2692866"/>
            <a:ext cx="96221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VOOR WIE? 	</a:t>
            </a:r>
            <a:r>
              <a:rPr lang="fr-BE" dirty="0" err="1"/>
              <a:t>Nieuwe</a:t>
            </a:r>
            <a:r>
              <a:rPr lang="fr-BE" dirty="0"/>
              <a:t> </a:t>
            </a:r>
            <a:r>
              <a:rPr lang="fr-BE" dirty="0" err="1"/>
              <a:t>klanten</a:t>
            </a:r>
            <a:r>
              <a:rPr lang="fr-BE" dirty="0"/>
              <a:t> (</a:t>
            </a:r>
            <a:r>
              <a:rPr lang="fr-BE" dirty="0" err="1"/>
              <a:t>geen</a:t>
            </a:r>
            <a:r>
              <a:rPr lang="fr-BE" dirty="0"/>
              <a:t> </a:t>
            </a:r>
            <a:r>
              <a:rPr lang="fr-BE" dirty="0" err="1"/>
              <a:t>bestelling</a:t>
            </a:r>
            <a:r>
              <a:rPr lang="fr-BE" dirty="0"/>
              <a:t> van SK </a:t>
            </a:r>
            <a:r>
              <a:rPr lang="fr-BE" dirty="0" err="1"/>
              <a:t>voor</a:t>
            </a:r>
            <a:r>
              <a:rPr lang="fr-BE" dirty="0"/>
              <a:t> de </a:t>
            </a:r>
            <a:r>
              <a:rPr lang="fr-BE" dirty="0" err="1"/>
              <a:t>laatste</a:t>
            </a:r>
            <a:r>
              <a:rPr lang="fr-BE" dirty="0"/>
              <a:t> 12maanden)</a:t>
            </a:r>
          </a:p>
          <a:p>
            <a:endParaRPr lang="fr-BE" dirty="0"/>
          </a:p>
          <a:p>
            <a:r>
              <a:rPr lang="fr-BE" dirty="0"/>
              <a:t>WANNEER? 	</a:t>
            </a:r>
            <a:r>
              <a:rPr lang="fr-BE" dirty="0" err="1"/>
              <a:t>Vanaf</a:t>
            </a:r>
            <a:r>
              <a:rPr lang="fr-BE" dirty="0"/>
              <a:t> 01 </a:t>
            </a:r>
            <a:r>
              <a:rPr lang="fr-BE" dirty="0" err="1"/>
              <a:t>Februari</a:t>
            </a:r>
            <a:r>
              <a:rPr lang="fr-BE" dirty="0"/>
              <a:t> 19 </a:t>
            </a:r>
            <a:r>
              <a:rPr lang="fr-BE" dirty="0" err="1"/>
              <a:t>tot</a:t>
            </a:r>
            <a:r>
              <a:rPr lang="fr-BE" dirty="0"/>
              <a:t>/m 30 Juni 19</a:t>
            </a:r>
          </a:p>
          <a:p>
            <a:endParaRPr lang="fr-BE" dirty="0"/>
          </a:p>
          <a:p>
            <a:r>
              <a:rPr lang="fr-BE" dirty="0"/>
              <a:t>GIFT?		2 Swarovski </a:t>
            </a:r>
            <a:r>
              <a:rPr lang="fr-BE" dirty="0" err="1"/>
              <a:t>Sparkling</a:t>
            </a:r>
            <a:r>
              <a:rPr lang="fr-BE" dirty="0"/>
              <a:t> Water Glasses + Brand book + </a:t>
            </a:r>
            <a:r>
              <a:rPr lang="fr-BE" dirty="0" err="1"/>
              <a:t>welcome</a:t>
            </a:r>
            <a:r>
              <a:rPr lang="fr-BE" dirty="0"/>
              <a:t> </a:t>
            </a:r>
            <a:r>
              <a:rPr lang="fr-BE" dirty="0" err="1"/>
              <a:t>letter</a:t>
            </a:r>
            <a:endParaRPr lang="fr-BE" dirty="0"/>
          </a:p>
          <a:p>
            <a:endParaRPr lang="fr-BE" dirty="0"/>
          </a:p>
          <a:p>
            <a:r>
              <a:rPr lang="fr-BE" dirty="0"/>
              <a:t>MOQ?		15 </a:t>
            </a:r>
            <a:r>
              <a:rPr lang="fr-BE" dirty="0" err="1"/>
              <a:t>stuks</a:t>
            </a:r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799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297BAC-633E-476D-A075-A45CF57D4E7C}"/>
              </a:ext>
            </a:extLst>
          </p:cNvPr>
          <p:cNvSpPr/>
          <p:nvPr/>
        </p:nvSpPr>
        <p:spPr>
          <a:xfrm>
            <a:off x="0" y="673239"/>
            <a:ext cx="12192000" cy="1145512"/>
          </a:xfrm>
          <a:prstGeom prst="rect">
            <a:avLst/>
          </a:prstGeom>
          <a:solidFill>
            <a:srgbClr val="ABBFDF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7592C1B-46BB-4B7E-BD7F-AB8D96233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431"/>
            <a:ext cx="1735385" cy="1123320"/>
          </a:xfrm>
          <a:prstGeom prst="rect">
            <a:avLst/>
          </a:prstGeom>
          <a:scene3d>
            <a:camera prst="orthographicFront"/>
            <a:lightRig rig="freezing" dir="t"/>
          </a:scene3d>
          <a:sp3d extrusionH="76200" contourW="12700">
            <a:extrusionClr>
              <a:schemeClr val="bg1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E42EAF5-AAE6-41B5-B720-94FFB4E5D3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514" t="44082" r="16812" b="3975"/>
          <a:stretch/>
        </p:blipFill>
        <p:spPr>
          <a:xfrm>
            <a:off x="2164360" y="2410722"/>
            <a:ext cx="8128932" cy="356224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98CDE53-918E-4F02-BDDC-6A9B6E69182F}"/>
              </a:ext>
            </a:extLst>
          </p:cNvPr>
          <p:cNvSpPr txBox="1"/>
          <p:nvPr/>
        </p:nvSpPr>
        <p:spPr>
          <a:xfrm>
            <a:off x="2869034" y="1061329"/>
            <a:ext cx="6644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SELL-IN OPERATION FIRST HALF 2019</a:t>
            </a:r>
          </a:p>
        </p:txBody>
      </p:sp>
    </p:spTree>
    <p:extLst>
      <p:ext uri="{BB962C8B-B14F-4D97-AF65-F5344CB8AC3E}">
        <p14:creationId xmlns:p14="http://schemas.microsoft.com/office/powerpoint/2010/main" val="247369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3FCED82-04ED-47AA-96BC-FE64F5E85694}"/>
              </a:ext>
            </a:extLst>
          </p:cNvPr>
          <p:cNvSpPr txBox="1"/>
          <p:nvPr/>
        </p:nvSpPr>
        <p:spPr>
          <a:xfrm>
            <a:off x="3277299" y="2151727"/>
            <a:ext cx="56374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Wilt u meer informatie of direct een order plaatsen?</a:t>
            </a:r>
            <a:endParaRPr lang="fr-BE" sz="2000" dirty="0"/>
          </a:p>
          <a:p>
            <a:r>
              <a:rPr lang="nl-NL" sz="2000" dirty="0"/>
              <a:t> Neem dan contact op met uw vertegenwoordiger</a:t>
            </a:r>
            <a:r>
              <a:rPr lang="nl-NL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2000" i="1" dirty="0">
                <a:solidFill>
                  <a:schemeClr val="tx2">
                    <a:lumMod val="75000"/>
                  </a:schemeClr>
                </a:solidFill>
              </a:rPr>
              <a:t>Nederland:</a:t>
            </a:r>
          </a:p>
          <a:p>
            <a:pPr algn="just"/>
            <a:r>
              <a:rPr lang="fr-FR" sz="2000" i="1" dirty="0">
                <a:solidFill>
                  <a:schemeClr val="tx2">
                    <a:lumMod val="75000"/>
                  </a:schemeClr>
                </a:solidFill>
              </a:rPr>
              <a:t>Ruud Van Den Broek: 0031 0621898313</a:t>
            </a:r>
          </a:p>
          <a:p>
            <a:pPr algn="just"/>
            <a:r>
              <a:rPr lang="fr-FR" sz="2000" i="1" dirty="0">
                <a:solidFill>
                  <a:schemeClr val="tx2">
                    <a:lumMod val="75000"/>
                  </a:schemeClr>
                </a:solidFill>
              </a:rPr>
              <a:t>Sayonara Blokland: 0031 0621818022</a:t>
            </a:r>
          </a:p>
          <a:p>
            <a:pPr algn="just"/>
            <a:r>
              <a:rPr lang="nl-NL" sz="2000" i="1" dirty="0">
                <a:solidFill>
                  <a:schemeClr val="tx2">
                    <a:lumMod val="75000"/>
                  </a:schemeClr>
                </a:solidFill>
              </a:rPr>
              <a:t>België: </a:t>
            </a:r>
          </a:p>
          <a:p>
            <a:pPr algn="just"/>
            <a:r>
              <a:rPr lang="fr-FR" sz="2000" i="1">
                <a:solidFill>
                  <a:schemeClr val="tx2">
                    <a:lumMod val="75000"/>
                  </a:schemeClr>
                </a:solidFill>
              </a:rPr>
              <a:t>Katrien </a:t>
            </a:r>
            <a:r>
              <a:rPr lang="fr-FR" sz="2000" i="1" dirty="0">
                <a:solidFill>
                  <a:schemeClr val="tx2">
                    <a:lumMod val="75000"/>
                  </a:schemeClr>
                </a:solidFill>
              </a:rPr>
              <a:t>Ceulemans: 0032 0485741073</a:t>
            </a:r>
          </a:p>
          <a:p>
            <a:pPr algn="just"/>
            <a:endParaRPr lang="fr-FR" sz="20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566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52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Prévot Alice</dc:creator>
  <cp:lastModifiedBy>Prévot Alice</cp:lastModifiedBy>
  <cp:revision>7</cp:revision>
  <dcterms:created xsi:type="dcterms:W3CDTF">2019-03-18T16:10:30Z</dcterms:created>
  <dcterms:modified xsi:type="dcterms:W3CDTF">2019-03-18T16:54:38Z</dcterms:modified>
</cp:coreProperties>
</file>