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4" r:id="rId5"/>
    <p:sldMasterId id="2147483676" r:id="rId6"/>
    <p:sldMasterId id="2147483711" r:id="rId7"/>
    <p:sldMasterId id="2147483725" r:id="rId8"/>
  </p:sldMasterIdLst>
  <p:notesMasterIdLst>
    <p:notesMasterId r:id="rId34"/>
  </p:notesMasterIdLst>
  <p:sldIdLst>
    <p:sldId id="262" r:id="rId9"/>
    <p:sldId id="309" r:id="rId10"/>
    <p:sldId id="2916" r:id="rId11"/>
    <p:sldId id="271" r:id="rId12"/>
    <p:sldId id="267" r:id="rId13"/>
    <p:sldId id="2918" r:id="rId14"/>
    <p:sldId id="307" r:id="rId15"/>
    <p:sldId id="2928" r:id="rId16"/>
    <p:sldId id="308" r:id="rId17"/>
    <p:sldId id="2917" r:id="rId18"/>
    <p:sldId id="467" r:id="rId19"/>
    <p:sldId id="2919" r:id="rId20"/>
    <p:sldId id="305" r:id="rId21"/>
    <p:sldId id="259" r:id="rId22"/>
    <p:sldId id="2920" r:id="rId23"/>
    <p:sldId id="2921" r:id="rId24"/>
    <p:sldId id="2922" r:id="rId25"/>
    <p:sldId id="2924" r:id="rId26"/>
    <p:sldId id="326" r:id="rId27"/>
    <p:sldId id="2925" r:id="rId28"/>
    <p:sldId id="293" r:id="rId29"/>
    <p:sldId id="260" r:id="rId30"/>
    <p:sldId id="303" r:id="rId31"/>
    <p:sldId id="325" r:id="rId32"/>
    <p:sldId id="2926"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C8C4"/>
    <a:srgbClr val="66B4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8FFED-40DB-5AB0-EC96-EC9E1265DA47}" v="16" dt="2024-01-28T20:05:57.9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6/11/relationships/changesInfo" Target="changesInfos/changesInfo1.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m Föster" userId="S::p.foster@optitrade.nl::e5f2fc4d-f32b-47a6-987b-8a8e9b0edeab" providerId="AD" clId="Web-{8EDA41C3-511F-38C1-6F25-7F9E44252331}"/>
    <pc:docChg chg="modSld">
      <pc:chgData name="Pim Föster" userId="S::p.foster@optitrade.nl::e5f2fc4d-f32b-47a6-987b-8a8e9b0edeab" providerId="AD" clId="Web-{8EDA41C3-511F-38C1-6F25-7F9E44252331}" dt="2024-01-26T16:16:40.579" v="27" actId="20577"/>
      <pc:docMkLst>
        <pc:docMk/>
      </pc:docMkLst>
      <pc:sldChg chg="modSp">
        <pc:chgData name="Pim Föster" userId="S::p.foster@optitrade.nl::e5f2fc4d-f32b-47a6-987b-8a8e9b0edeab" providerId="AD" clId="Web-{8EDA41C3-511F-38C1-6F25-7F9E44252331}" dt="2024-01-26T16:16:40.579" v="27" actId="20577"/>
        <pc:sldMkLst>
          <pc:docMk/>
          <pc:sldMk cId="2696944898" sldId="305"/>
        </pc:sldMkLst>
        <pc:spChg chg="mod">
          <ac:chgData name="Pim Föster" userId="S::p.foster@optitrade.nl::e5f2fc4d-f32b-47a6-987b-8a8e9b0edeab" providerId="AD" clId="Web-{8EDA41C3-511F-38C1-6F25-7F9E44252331}" dt="2024-01-26T16:16:40.579" v="27" actId="20577"/>
          <ac:spMkLst>
            <pc:docMk/>
            <pc:sldMk cId="2696944898" sldId="305"/>
            <ac:spMk id="85" creationId="{00000000-0000-0000-0000-000000000000}"/>
          </ac:spMkLst>
        </pc:spChg>
      </pc:sldChg>
      <pc:sldChg chg="modSp">
        <pc:chgData name="Pim Föster" userId="S::p.foster@optitrade.nl::e5f2fc4d-f32b-47a6-987b-8a8e9b0edeab" providerId="AD" clId="Web-{8EDA41C3-511F-38C1-6F25-7F9E44252331}" dt="2024-01-26T15:45:05.575" v="3" actId="20577"/>
        <pc:sldMkLst>
          <pc:docMk/>
          <pc:sldMk cId="2232055960" sldId="2920"/>
        </pc:sldMkLst>
        <pc:spChg chg="mod">
          <ac:chgData name="Pim Föster" userId="S::p.foster@optitrade.nl::e5f2fc4d-f32b-47a6-987b-8a8e9b0edeab" providerId="AD" clId="Web-{8EDA41C3-511F-38C1-6F25-7F9E44252331}" dt="2024-01-26T15:45:05.575" v="3" actId="20577"/>
          <ac:spMkLst>
            <pc:docMk/>
            <pc:sldMk cId="2232055960" sldId="2920"/>
            <ac:spMk id="3" creationId="{80983739-B220-A050-E96F-57F8FC36B25A}"/>
          </ac:spMkLst>
        </pc:spChg>
      </pc:sldChg>
      <pc:sldChg chg="modSp">
        <pc:chgData name="Pim Föster" userId="S::p.foster@optitrade.nl::e5f2fc4d-f32b-47a6-987b-8a8e9b0edeab" providerId="AD" clId="Web-{8EDA41C3-511F-38C1-6F25-7F9E44252331}" dt="2024-01-26T15:45:25.107" v="10" actId="20577"/>
        <pc:sldMkLst>
          <pc:docMk/>
          <pc:sldMk cId="129803374" sldId="2921"/>
        </pc:sldMkLst>
        <pc:spChg chg="mod">
          <ac:chgData name="Pim Föster" userId="S::p.foster@optitrade.nl::e5f2fc4d-f32b-47a6-987b-8a8e9b0edeab" providerId="AD" clId="Web-{8EDA41C3-511F-38C1-6F25-7F9E44252331}" dt="2024-01-26T15:45:25.107" v="10" actId="20577"/>
          <ac:spMkLst>
            <pc:docMk/>
            <pc:sldMk cId="129803374" sldId="2921"/>
            <ac:spMk id="3" creationId="{D55D8FDB-54F3-A672-0720-91D86E615976}"/>
          </ac:spMkLst>
        </pc:spChg>
      </pc:sldChg>
    </pc:docChg>
  </pc:docChgLst>
  <pc:docChgLst>
    <pc:chgData name="Pim Föster" userId="S::p.foster@optitrade.nl::e5f2fc4d-f32b-47a6-987b-8a8e9b0edeab" providerId="AD" clId="Web-{68ED3FD2-4D2A-6A01-AD7F-DD2356F5D71F}"/>
    <pc:docChg chg="modSld">
      <pc:chgData name="Pim Föster" userId="S::p.foster@optitrade.nl::e5f2fc4d-f32b-47a6-987b-8a8e9b0edeab" providerId="AD" clId="Web-{68ED3FD2-4D2A-6A01-AD7F-DD2356F5D71F}" dt="2024-01-25T08:01:21.384" v="6" actId="1076"/>
      <pc:docMkLst>
        <pc:docMk/>
      </pc:docMkLst>
      <pc:sldChg chg="addSp delSp modSp">
        <pc:chgData name="Pim Föster" userId="S::p.foster@optitrade.nl::e5f2fc4d-f32b-47a6-987b-8a8e9b0edeab" providerId="AD" clId="Web-{68ED3FD2-4D2A-6A01-AD7F-DD2356F5D71F}" dt="2024-01-25T08:01:21.384" v="6" actId="1076"/>
        <pc:sldMkLst>
          <pc:docMk/>
          <pc:sldMk cId="0" sldId="260"/>
        </pc:sldMkLst>
        <pc:picChg chg="del">
          <ac:chgData name="Pim Föster" userId="S::p.foster@optitrade.nl::e5f2fc4d-f32b-47a6-987b-8a8e9b0edeab" providerId="AD" clId="Web-{68ED3FD2-4D2A-6A01-AD7F-DD2356F5D71F}" dt="2024-01-25T08:00:58.071" v="2"/>
          <ac:picMkLst>
            <pc:docMk/>
            <pc:sldMk cId="0" sldId="260"/>
            <ac:picMk id="2" creationId="{52B446CE-ABA3-68E1-DAC9-7FC5D2259656}"/>
          </ac:picMkLst>
        </pc:picChg>
        <pc:picChg chg="del">
          <ac:chgData name="Pim Föster" userId="S::p.foster@optitrade.nl::e5f2fc4d-f32b-47a6-987b-8a8e9b0edeab" providerId="AD" clId="Web-{68ED3FD2-4D2A-6A01-AD7F-DD2356F5D71F}" dt="2024-01-25T08:01:07.665" v="4"/>
          <ac:picMkLst>
            <pc:docMk/>
            <pc:sldMk cId="0" sldId="260"/>
            <ac:picMk id="5" creationId="{BE306390-DBA2-9322-91EB-5044C23D2147}"/>
          </ac:picMkLst>
        </pc:picChg>
        <pc:picChg chg="add mod">
          <ac:chgData name="Pim Föster" userId="S::p.foster@optitrade.nl::e5f2fc4d-f32b-47a6-987b-8a8e9b0edeab" providerId="AD" clId="Web-{68ED3FD2-4D2A-6A01-AD7F-DD2356F5D71F}" dt="2024-01-25T08:01:03.587" v="3" actId="1076"/>
          <ac:picMkLst>
            <pc:docMk/>
            <pc:sldMk cId="0" sldId="260"/>
            <ac:picMk id="10" creationId="{63181BB8-61B3-E556-B382-D7BD3085098B}"/>
          </ac:picMkLst>
        </pc:picChg>
        <pc:picChg chg="add mod">
          <ac:chgData name="Pim Föster" userId="S::p.foster@optitrade.nl::e5f2fc4d-f32b-47a6-987b-8a8e9b0edeab" providerId="AD" clId="Web-{68ED3FD2-4D2A-6A01-AD7F-DD2356F5D71F}" dt="2024-01-25T08:01:21.384" v="6" actId="1076"/>
          <ac:picMkLst>
            <pc:docMk/>
            <pc:sldMk cId="0" sldId="260"/>
            <ac:picMk id="11" creationId="{4EF9BB55-8FEC-F690-A8FA-03A512E2FE31}"/>
          </ac:picMkLst>
        </pc:picChg>
      </pc:sldChg>
    </pc:docChg>
  </pc:docChgLst>
  <pc:docChgLst>
    <pc:chgData name="Pim Föster" userId="S::p.foster@optitrade.nl::e5f2fc4d-f32b-47a6-987b-8a8e9b0edeab" providerId="AD" clId="Web-{8C11599B-C0D1-C471-210F-17A03D1BA12E}"/>
    <pc:docChg chg="modSld">
      <pc:chgData name="Pim Föster" userId="S::p.foster@optitrade.nl::e5f2fc4d-f32b-47a6-987b-8a8e9b0edeab" providerId="AD" clId="Web-{8C11599B-C0D1-C471-210F-17A03D1BA12E}" dt="2024-01-26T08:07:51.076" v="2" actId="20577"/>
      <pc:docMkLst>
        <pc:docMk/>
      </pc:docMkLst>
      <pc:sldChg chg="modSp">
        <pc:chgData name="Pim Föster" userId="S::p.foster@optitrade.nl::e5f2fc4d-f32b-47a6-987b-8a8e9b0edeab" providerId="AD" clId="Web-{8C11599B-C0D1-C471-210F-17A03D1BA12E}" dt="2024-01-26T08:07:36.045" v="1" actId="20577"/>
        <pc:sldMkLst>
          <pc:docMk/>
          <pc:sldMk cId="2696944898" sldId="305"/>
        </pc:sldMkLst>
        <pc:spChg chg="mod">
          <ac:chgData name="Pim Föster" userId="S::p.foster@optitrade.nl::e5f2fc4d-f32b-47a6-987b-8a8e9b0edeab" providerId="AD" clId="Web-{8C11599B-C0D1-C471-210F-17A03D1BA12E}" dt="2024-01-26T08:07:36.045" v="1" actId="20577"/>
          <ac:spMkLst>
            <pc:docMk/>
            <pc:sldMk cId="2696944898" sldId="305"/>
            <ac:spMk id="85" creationId="{00000000-0000-0000-0000-000000000000}"/>
          </ac:spMkLst>
        </pc:spChg>
      </pc:sldChg>
      <pc:sldChg chg="modSp">
        <pc:chgData name="Pim Föster" userId="S::p.foster@optitrade.nl::e5f2fc4d-f32b-47a6-987b-8a8e9b0edeab" providerId="AD" clId="Web-{8C11599B-C0D1-C471-210F-17A03D1BA12E}" dt="2024-01-26T08:07:51.076" v="2" actId="20577"/>
        <pc:sldMkLst>
          <pc:docMk/>
          <pc:sldMk cId="129803374" sldId="2921"/>
        </pc:sldMkLst>
        <pc:spChg chg="mod">
          <ac:chgData name="Pim Föster" userId="S::p.foster@optitrade.nl::e5f2fc4d-f32b-47a6-987b-8a8e9b0edeab" providerId="AD" clId="Web-{8C11599B-C0D1-C471-210F-17A03D1BA12E}" dt="2024-01-26T08:07:51.076" v="2" actId="20577"/>
          <ac:spMkLst>
            <pc:docMk/>
            <pc:sldMk cId="129803374" sldId="2921"/>
            <ac:spMk id="3" creationId="{D55D8FDB-54F3-A672-0720-91D86E615976}"/>
          </ac:spMkLst>
        </pc:spChg>
      </pc:sldChg>
    </pc:docChg>
  </pc:docChgLst>
  <pc:docChgLst>
    <pc:chgData name="Pim Föster" userId="e5f2fc4d-f32b-47a6-987b-8a8e9b0edeab" providerId="ADAL" clId="{F5169FC3-B934-44AC-8052-50084F7D9A0D}"/>
    <pc:docChg chg="undo custSel delSld modSld">
      <pc:chgData name="Pim Föster" userId="e5f2fc4d-f32b-47a6-987b-8a8e9b0edeab" providerId="ADAL" clId="{F5169FC3-B934-44AC-8052-50084F7D9A0D}" dt="2024-01-24T12:53:59.421" v="900" actId="1076"/>
      <pc:docMkLst>
        <pc:docMk/>
      </pc:docMkLst>
      <pc:sldChg chg="addSp delSp modSp mod">
        <pc:chgData name="Pim Föster" userId="e5f2fc4d-f32b-47a6-987b-8a8e9b0edeab" providerId="ADAL" clId="{F5169FC3-B934-44AC-8052-50084F7D9A0D}" dt="2024-01-24T12:53:59.421" v="900" actId="1076"/>
        <pc:sldMkLst>
          <pc:docMk/>
          <pc:sldMk cId="0" sldId="259"/>
        </pc:sldMkLst>
        <pc:spChg chg="add del mod">
          <ac:chgData name="Pim Föster" userId="e5f2fc4d-f32b-47a6-987b-8a8e9b0edeab" providerId="ADAL" clId="{F5169FC3-B934-44AC-8052-50084F7D9A0D}" dt="2024-01-24T12:45:13.107" v="843" actId="478"/>
          <ac:spMkLst>
            <pc:docMk/>
            <pc:sldMk cId="0" sldId="259"/>
            <ac:spMk id="8" creationId="{8E80631C-5114-2BB2-A6D5-D447D5D04FEC}"/>
          </ac:spMkLst>
        </pc:spChg>
        <pc:spChg chg="add del mod">
          <ac:chgData name="Pim Föster" userId="e5f2fc4d-f32b-47a6-987b-8a8e9b0edeab" providerId="ADAL" clId="{F5169FC3-B934-44AC-8052-50084F7D9A0D}" dt="2024-01-24T12:49:41.864" v="866" actId="478"/>
          <ac:spMkLst>
            <pc:docMk/>
            <pc:sldMk cId="0" sldId="259"/>
            <ac:spMk id="15" creationId="{63B0311E-C3E2-4FE8-776C-C015A36808FD}"/>
          </ac:spMkLst>
        </pc:spChg>
        <pc:spChg chg="add del mod">
          <ac:chgData name="Pim Föster" userId="e5f2fc4d-f32b-47a6-987b-8a8e9b0edeab" providerId="ADAL" clId="{F5169FC3-B934-44AC-8052-50084F7D9A0D}" dt="2024-01-24T12:49:35.837" v="865" actId="478"/>
          <ac:spMkLst>
            <pc:docMk/>
            <pc:sldMk cId="0" sldId="259"/>
            <ac:spMk id="85" creationId="{00000000-0000-0000-0000-000000000000}"/>
          </ac:spMkLst>
        </pc:spChg>
        <pc:spChg chg="mod">
          <ac:chgData name="Pim Föster" userId="e5f2fc4d-f32b-47a6-987b-8a8e9b0edeab" providerId="ADAL" clId="{F5169FC3-B934-44AC-8052-50084F7D9A0D}" dt="2024-01-24T12:53:46.254" v="896" actId="1076"/>
          <ac:spMkLst>
            <pc:docMk/>
            <pc:sldMk cId="0" sldId="259"/>
            <ac:spMk id="86" creationId="{00000000-0000-0000-0000-000000000000}"/>
          </ac:spMkLst>
        </pc:spChg>
        <pc:spChg chg="del">
          <ac:chgData name="Pim Föster" userId="e5f2fc4d-f32b-47a6-987b-8a8e9b0edeab" providerId="ADAL" clId="{F5169FC3-B934-44AC-8052-50084F7D9A0D}" dt="2024-01-24T12:44:55.701" v="832" actId="478"/>
          <ac:spMkLst>
            <pc:docMk/>
            <pc:sldMk cId="0" sldId="259"/>
            <ac:spMk id="87" creationId="{00000000-0000-0000-0000-000000000000}"/>
          </ac:spMkLst>
        </pc:spChg>
        <pc:spChg chg="del">
          <ac:chgData name="Pim Föster" userId="e5f2fc4d-f32b-47a6-987b-8a8e9b0edeab" providerId="ADAL" clId="{F5169FC3-B934-44AC-8052-50084F7D9A0D}" dt="2024-01-24T12:44:56.617" v="833" actId="478"/>
          <ac:spMkLst>
            <pc:docMk/>
            <pc:sldMk cId="0" sldId="259"/>
            <ac:spMk id="88" creationId="{00000000-0000-0000-0000-000000000000}"/>
          </ac:spMkLst>
        </pc:spChg>
        <pc:spChg chg="del">
          <ac:chgData name="Pim Föster" userId="e5f2fc4d-f32b-47a6-987b-8a8e9b0edeab" providerId="ADAL" clId="{F5169FC3-B934-44AC-8052-50084F7D9A0D}" dt="2024-01-24T12:44:59.192" v="836" actId="478"/>
          <ac:spMkLst>
            <pc:docMk/>
            <pc:sldMk cId="0" sldId="259"/>
            <ac:spMk id="89" creationId="{00000000-0000-0000-0000-000000000000}"/>
          </ac:spMkLst>
        </pc:spChg>
        <pc:spChg chg="del">
          <ac:chgData name="Pim Föster" userId="e5f2fc4d-f32b-47a6-987b-8a8e9b0edeab" providerId="ADAL" clId="{F5169FC3-B934-44AC-8052-50084F7D9A0D}" dt="2024-01-24T12:45:02.815" v="839" actId="478"/>
          <ac:spMkLst>
            <pc:docMk/>
            <pc:sldMk cId="0" sldId="259"/>
            <ac:spMk id="90" creationId="{00000000-0000-0000-0000-000000000000}"/>
          </ac:spMkLst>
        </pc:spChg>
        <pc:spChg chg="del">
          <ac:chgData name="Pim Föster" userId="e5f2fc4d-f32b-47a6-987b-8a8e9b0edeab" providerId="ADAL" clId="{F5169FC3-B934-44AC-8052-50084F7D9A0D}" dt="2024-01-24T12:45:04.326" v="840" actId="478"/>
          <ac:spMkLst>
            <pc:docMk/>
            <pc:sldMk cId="0" sldId="259"/>
            <ac:spMk id="95" creationId="{00000000-0000-0000-0000-000000000000}"/>
          </ac:spMkLst>
        </pc:spChg>
        <pc:picChg chg="del">
          <ac:chgData name="Pim Föster" userId="e5f2fc4d-f32b-47a6-987b-8a8e9b0edeab" providerId="ADAL" clId="{F5169FC3-B934-44AC-8052-50084F7D9A0D}" dt="2024-01-24T12:45:01.303" v="838" actId="478"/>
          <ac:picMkLst>
            <pc:docMk/>
            <pc:sldMk cId="0" sldId="259"/>
            <ac:picMk id="3" creationId="{9C66CBD1-011C-4595-7491-FA10BB591C74}"/>
          </ac:picMkLst>
        </pc:picChg>
        <pc:picChg chg="del">
          <ac:chgData name="Pim Föster" userId="e5f2fc4d-f32b-47a6-987b-8a8e9b0edeab" providerId="ADAL" clId="{F5169FC3-B934-44AC-8052-50084F7D9A0D}" dt="2024-01-24T12:44:57.654" v="834" actId="478"/>
          <ac:picMkLst>
            <pc:docMk/>
            <pc:sldMk cId="0" sldId="259"/>
            <ac:picMk id="5" creationId="{43296F6E-E7CF-685E-5F24-0D10DA0AC1D1}"/>
          </ac:picMkLst>
        </pc:picChg>
        <pc:picChg chg="del">
          <ac:chgData name="Pim Föster" userId="e5f2fc4d-f32b-47a6-987b-8a8e9b0edeab" providerId="ADAL" clId="{F5169FC3-B934-44AC-8052-50084F7D9A0D}" dt="2024-01-24T12:44:58.374" v="835" actId="478"/>
          <ac:picMkLst>
            <pc:docMk/>
            <pc:sldMk cId="0" sldId="259"/>
            <ac:picMk id="7" creationId="{9AA3F493-BFF3-C8B6-B838-3690B5E50E1D}"/>
          </ac:picMkLst>
        </pc:picChg>
        <pc:picChg chg="del">
          <ac:chgData name="Pim Föster" userId="e5f2fc4d-f32b-47a6-987b-8a8e9b0edeab" providerId="ADAL" clId="{F5169FC3-B934-44AC-8052-50084F7D9A0D}" dt="2024-01-24T12:45:05.204" v="841" actId="478"/>
          <ac:picMkLst>
            <pc:docMk/>
            <pc:sldMk cId="0" sldId="259"/>
            <ac:picMk id="9" creationId="{E2B4923C-61EB-5448-0D7E-3DA3F4B7E335}"/>
          </ac:picMkLst>
        </pc:picChg>
        <pc:picChg chg="add mod">
          <ac:chgData name="Pim Föster" userId="e5f2fc4d-f32b-47a6-987b-8a8e9b0edeab" providerId="ADAL" clId="{F5169FC3-B934-44AC-8052-50084F7D9A0D}" dt="2024-01-24T12:53:54.207" v="898" actId="1076"/>
          <ac:picMkLst>
            <pc:docMk/>
            <pc:sldMk cId="0" sldId="259"/>
            <ac:picMk id="10" creationId="{580802CC-A01D-AE74-3AEF-CCEEB3F5BF02}"/>
          </ac:picMkLst>
        </pc:picChg>
        <pc:picChg chg="del">
          <ac:chgData name="Pim Föster" userId="e5f2fc4d-f32b-47a6-987b-8a8e9b0edeab" providerId="ADAL" clId="{F5169FC3-B934-44AC-8052-50084F7D9A0D}" dt="2024-01-24T12:45:00.363" v="837" actId="478"/>
          <ac:picMkLst>
            <pc:docMk/>
            <pc:sldMk cId="0" sldId="259"/>
            <ac:picMk id="11" creationId="{685EE3BC-E416-1B86-6AB6-9B2BB6E91940}"/>
          </ac:picMkLst>
        </pc:picChg>
        <pc:picChg chg="add mod">
          <ac:chgData name="Pim Föster" userId="e5f2fc4d-f32b-47a6-987b-8a8e9b0edeab" providerId="ADAL" clId="{F5169FC3-B934-44AC-8052-50084F7D9A0D}" dt="2024-01-24T12:53:56.905" v="899" actId="1076"/>
          <ac:picMkLst>
            <pc:docMk/>
            <pc:sldMk cId="0" sldId="259"/>
            <ac:picMk id="12" creationId="{8FBC5E2E-2FE6-28B5-2450-EAC0AE4E8102}"/>
          </ac:picMkLst>
        </pc:picChg>
        <pc:picChg chg="add del mod">
          <ac:chgData name="Pim Föster" userId="e5f2fc4d-f32b-47a6-987b-8a8e9b0edeab" providerId="ADAL" clId="{F5169FC3-B934-44AC-8052-50084F7D9A0D}" dt="2024-01-24T12:51:04.438" v="887" actId="478"/>
          <ac:picMkLst>
            <pc:docMk/>
            <pc:sldMk cId="0" sldId="259"/>
            <ac:picMk id="13" creationId="{B47AE180-80EF-C7C4-EC58-27DEE185FD30}"/>
          </ac:picMkLst>
        </pc:picChg>
        <pc:picChg chg="add mod">
          <ac:chgData name="Pim Föster" userId="e5f2fc4d-f32b-47a6-987b-8a8e9b0edeab" providerId="ADAL" clId="{F5169FC3-B934-44AC-8052-50084F7D9A0D}" dt="2024-01-24T12:53:50.562" v="897" actId="1076"/>
          <ac:picMkLst>
            <pc:docMk/>
            <pc:sldMk cId="0" sldId="259"/>
            <ac:picMk id="16" creationId="{91781BF4-CCA0-D2E8-1119-76C4DF400EB4}"/>
          </ac:picMkLst>
        </pc:picChg>
        <pc:picChg chg="add mod">
          <ac:chgData name="Pim Föster" userId="e5f2fc4d-f32b-47a6-987b-8a8e9b0edeab" providerId="ADAL" clId="{F5169FC3-B934-44AC-8052-50084F7D9A0D}" dt="2024-01-24T12:53:59.421" v="900" actId="1076"/>
          <ac:picMkLst>
            <pc:docMk/>
            <pc:sldMk cId="0" sldId="259"/>
            <ac:picMk id="1026" creationId="{7B864659-7CD5-5A8D-0F73-5D556A514987}"/>
          </ac:picMkLst>
        </pc:picChg>
      </pc:sldChg>
      <pc:sldChg chg="del">
        <pc:chgData name="Pim Föster" userId="e5f2fc4d-f32b-47a6-987b-8a8e9b0edeab" providerId="ADAL" clId="{F5169FC3-B934-44AC-8052-50084F7D9A0D}" dt="2024-01-24T11:11:35.078" v="661" actId="47"/>
        <pc:sldMkLst>
          <pc:docMk/>
          <pc:sldMk cId="0" sldId="261"/>
        </pc:sldMkLst>
      </pc:sldChg>
      <pc:sldChg chg="modSp mod">
        <pc:chgData name="Pim Föster" userId="e5f2fc4d-f32b-47a6-987b-8a8e9b0edeab" providerId="ADAL" clId="{F5169FC3-B934-44AC-8052-50084F7D9A0D}" dt="2024-01-23T14:59:36.859" v="5" actId="1076"/>
        <pc:sldMkLst>
          <pc:docMk/>
          <pc:sldMk cId="3695746150" sldId="262"/>
        </pc:sldMkLst>
        <pc:spChg chg="mod">
          <ac:chgData name="Pim Föster" userId="e5f2fc4d-f32b-47a6-987b-8a8e9b0edeab" providerId="ADAL" clId="{F5169FC3-B934-44AC-8052-50084F7D9A0D}" dt="2024-01-23T14:59:36.859" v="5" actId="1076"/>
          <ac:spMkLst>
            <pc:docMk/>
            <pc:sldMk cId="3695746150" sldId="262"/>
            <ac:spMk id="5" creationId="{D289030A-6CD1-6C93-23F2-1B2F3CC67BE4}"/>
          </ac:spMkLst>
        </pc:spChg>
        <pc:picChg chg="mod">
          <ac:chgData name="Pim Föster" userId="e5f2fc4d-f32b-47a6-987b-8a8e9b0edeab" providerId="ADAL" clId="{F5169FC3-B934-44AC-8052-50084F7D9A0D}" dt="2024-01-23T14:59:31.311" v="4" actId="1076"/>
          <ac:picMkLst>
            <pc:docMk/>
            <pc:sldMk cId="3695746150" sldId="262"/>
            <ac:picMk id="7" creationId="{9E09E507-3CC1-AE44-B8FA-D03C938CD871}"/>
          </ac:picMkLst>
        </pc:picChg>
      </pc:sldChg>
      <pc:sldChg chg="modSp mod">
        <pc:chgData name="Pim Föster" userId="e5f2fc4d-f32b-47a6-987b-8a8e9b0edeab" providerId="ADAL" clId="{F5169FC3-B934-44AC-8052-50084F7D9A0D}" dt="2024-01-24T10:41:55.565" v="54" actId="6549"/>
        <pc:sldMkLst>
          <pc:docMk/>
          <pc:sldMk cId="2817408391" sldId="271"/>
        </pc:sldMkLst>
        <pc:spChg chg="mod">
          <ac:chgData name="Pim Föster" userId="e5f2fc4d-f32b-47a6-987b-8a8e9b0edeab" providerId="ADAL" clId="{F5169FC3-B934-44AC-8052-50084F7D9A0D}" dt="2024-01-24T10:41:55.565" v="54" actId="6549"/>
          <ac:spMkLst>
            <pc:docMk/>
            <pc:sldMk cId="2817408391" sldId="271"/>
            <ac:spMk id="3" creationId="{9015255D-EE48-9649-81A1-2056799DBFB4}"/>
          </ac:spMkLst>
        </pc:spChg>
        <pc:picChg chg="mod">
          <ac:chgData name="Pim Föster" userId="e5f2fc4d-f32b-47a6-987b-8a8e9b0edeab" providerId="ADAL" clId="{F5169FC3-B934-44AC-8052-50084F7D9A0D}" dt="2024-01-23T15:00:08.739" v="6" actId="1076"/>
          <ac:picMkLst>
            <pc:docMk/>
            <pc:sldMk cId="2817408391" sldId="271"/>
            <ac:picMk id="2" creationId="{1CFC7931-4908-A2A8-3D9E-B0E23F1A9868}"/>
          </ac:picMkLst>
        </pc:picChg>
      </pc:sldChg>
      <pc:sldChg chg="modSp mod">
        <pc:chgData name="Pim Föster" userId="e5f2fc4d-f32b-47a6-987b-8a8e9b0edeab" providerId="ADAL" clId="{F5169FC3-B934-44AC-8052-50084F7D9A0D}" dt="2024-01-24T11:10:26.892" v="660" actId="207"/>
        <pc:sldMkLst>
          <pc:docMk/>
          <pc:sldMk cId="3482524639" sldId="293"/>
        </pc:sldMkLst>
        <pc:spChg chg="mod">
          <ac:chgData name="Pim Föster" userId="e5f2fc4d-f32b-47a6-987b-8a8e9b0edeab" providerId="ADAL" clId="{F5169FC3-B934-44AC-8052-50084F7D9A0D}" dt="2024-01-24T11:10:26.892" v="660" actId="207"/>
          <ac:spMkLst>
            <pc:docMk/>
            <pc:sldMk cId="3482524639" sldId="293"/>
            <ac:spMk id="7" creationId="{909ECF25-1214-764C-AA82-FD16635F9DD8}"/>
          </ac:spMkLst>
        </pc:spChg>
        <pc:spChg chg="mod">
          <ac:chgData name="Pim Föster" userId="e5f2fc4d-f32b-47a6-987b-8a8e9b0edeab" providerId="ADAL" clId="{F5169FC3-B934-44AC-8052-50084F7D9A0D}" dt="2024-01-24T11:09:21.776" v="614" actId="6549"/>
          <ac:spMkLst>
            <pc:docMk/>
            <pc:sldMk cId="3482524639" sldId="293"/>
            <ac:spMk id="8" creationId="{F7A7A544-3732-A81B-9602-57DB06414BBB}"/>
          </ac:spMkLst>
        </pc:spChg>
      </pc:sldChg>
      <pc:sldChg chg="modSp mod">
        <pc:chgData name="Pim Föster" userId="e5f2fc4d-f32b-47a6-987b-8a8e9b0edeab" providerId="ADAL" clId="{F5169FC3-B934-44AC-8052-50084F7D9A0D}" dt="2024-01-24T12:53:26.676" v="893" actId="1076"/>
        <pc:sldMkLst>
          <pc:docMk/>
          <pc:sldMk cId="2696944898" sldId="305"/>
        </pc:sldMkLst>
        <pc:spChg chg="mod">
          <ac:chgData name="Pim Föster" userId="e5f2fc4d-f32b-47a6-987b-8a8e9b0edeab" providerId="ADAL" clId="{F5169FC3-B934-44AC-8052-50084F7D9A0D}" dt="2024-01-24T10:54:30.295" v="146" actId="6549"/>
          <ac:spMkLst>
            <pc:docMk/>
            <pc:sldMk cId="2696944898" sldId="305"/>
            <ac:spMk id="85" creationId="{00000000-0000-0000-0000-000000000000}"/>
          </ac:spMkLst>
        </pc:spChg>
        <pc:spChg chg="mod">
          <ac:chgData name="Pim Föster" userId="e5f2fc4d-f32b-47a6-987b-8a8e9b0edeab" providerId="ADAL" clId="{F5169FC3-B934-44AC-8052-50084F7D9A0D}" dt="2024-01-24T12:53:26.676" v="893" actId="1076"/>
          <ac:spMkLst>
            <pc:docMk/>
            <pc:sldMk cId="2696944898" sldId="305"/>
            <ac:spMk id="86" creationId="{00000000-0000-0000-0000-000000000000}"/>
          </ac:spMkLst>
        </pc:spChg>
      </pc:sldChg>
      <pc:sldChg chg="del">
        <pc:chgData name="Pim Föster" userId="e5f2fc4d-f32b-47a6-987b-8a8e9b0edeab" providerId="ADAL" clId="{F5169FC3-B934-44AC-8052-50084F7D9A0D}" dt="2024-01-24T12:42:42.263" v="830" actId="47"/>
        <pc:sldMkLst>
          <pc:docMk/>
          <pc:sldMk cId="184309297" sldId="306"/>
        </pc:sldMkLst>
      </pc:sldChg>
      <pc:sldChg chg="modSp mod">
        <pc:chgData name="Pim Föster" userId="e5f2fc4d-f32b-47a6-987b-8a8e9b0edeab" providerId="ADAL" clId="{F5169FC3-B934-44AC-8052-50084F7D9A0D}" dt="2024-01-24T12:35:10.612" v="734" actId="27636"/>
        <pc:sldMkLst>
          <pc:docMk/>
          <pc:sldMk cId="2703750266" sldId="307"/>
        </pc:sldMkLst>
        <pc:spChg chg="mod">
          <ac:chgData name="Pim Föster" userId="e5f2fc4d-f32b-47a6-987b-8a8e9b0edeab" providerId="ADAL" clId="{F5169FC3-B934-44AC-8052-50084F7D9A0D}" dt="2024-01-24T12:35:10.612" v="734" actId="27636"/>
          <ac:spMkLst>
            <pc:docMk/>
            <pc:sldMk cId="2703750266" sldId="307"/>
            <ac:spMk id="5" creationId="{003589D7-D1E7-EA9A-19E1-60932B56C937}"/>
          </ac:spMkLst>
        </pc:spChg>
      </pc:sldChg>
      <pc:sldChg chg="modSp mod">
        <pc:chgData name="Pim Föster" userId="e5f2fc4d-f32b-47a6-987b-8a8e9b0edeab" providerId="ADAL" clId="{F5169FC3-B934-44AC-8052-50084F7D9A0D}" dt="2024-01-24T10:44:37.886" v="61" actId="20577"/>
        <pc:sldMkLst>
          <pc:docMk/>
          <pc:sldMk cId="3922363104" sldId="308"/>
        </pc:sldMkLst>
        <pc:spChg chg="mod">
          <ac:chgData name="Pim Föster" userId="e5f2fc4d-f32b-47a6-987b-8a8e9b0edeab" providerId="ADAL" clId="{F5169FC3-B934-44AC-8052-50084F7D9A0D}" dt="2024-01-24T10:44:37.886" v="61" actId="20577"/>
          <ac:spMkLst>
            <pc:docMk/>
            <pc:sldMk cId="3922363104" sldId="308"/>
            <ac:spMk id="3" creationId="{E41DCE36-AA85-D7D7-3AB0-604BA1888BFE}"/>
          </ac:spMkLst>
        </pc:spChg>
      </pc:sldChg>
      <pc:sldChg chg="modSp del mod">
        <pc:chgData name="Pim Föster" userId="e5f2fc4d-f32b-47a6-987b-8a8e9b0edeab" providerId="ADAL" clId="{F5169FC3-B934-44AC-8052-50084F7D9A0D}" dt="2024-01-24T12:42:31.825" v="829" actId="313"/>
        <pc:sldMkLst>
          <pc:docMk/>
          <pc:sldMk cId="1864009323" sldId="467"/>
        </pc:sldMkLst>
        <pc:spChg chg="mod">
          <ac:chgData name="Pim Föster" userId="e5f2fc4d-f32b-47a6-987b-8a8e9b0edeab" providerId="ADAL" clId="{F5169FC3-B934-44AC-8052-50084F7D9A0D}" dt="2024-01-24T12:42:31.825" v="829" actId="313"/>
          <ac:spMkLst>
            <pc:docMk/>
            <pc:sldMk cId="1864009323" sldId="467"/>
            <ac:spMk id="2" creationId="{6A31DF73-3D1B-447A-8C92-F38A438EB41F}"/>
          </ac:spMkLst>
        </pc:spChg>
        <pc:graphicFrameChg chg="mod">
          <ac:chgData name="Pim Föster" userId="e5f2fc4d-f32b-47a6-987b-8a8e9b0edeab" providerId="ADAL" clId="{F5169FC3-B934-44AC-8052-50084F7D9A0D}" dt="2024-01-24T12:42:09.122" v="804" actId="20577"/>
          <ac:graphicFrameMkLst>
            <pc:docMk/>
            <pc:sldMk cId="1864009323" sldId="467"/>
            <ac:graphicFrameMk id="4" creationId="{BF72741F-2BB3-CDF3-3EEA-CB713C30DA8F}"/>
          </ac:graphicFrameMkLst>
        </pc:graphicFrameChg>
        <pc:graphicFrameChg chg="mod">
          <ac:chgData name="Pim Föster" userId="e5f2fc4d-f32b-47a6-987b-8a8e9b0edeab" providerId="ADAL" clId="{F5169FC3-B934-44AC-8052-50084F7D9A0D}" dt="2024-01-24T12:39:30.112" v="772" actId="20577"/>
          <ac:graphicFrameMkLst>
            <pc:docMk/>
            <pc:sldMk cId="1864009323" sldId="467"/>
            <ac:graphicFrameMk id="8" creationId="{839BE3E7-BE2F-4ABB-6F20-349B26334360}"/>
          </ac:graphicFrameMkLst>
        </pc:graphicFrameChg>
      </pc:sldChg>
      <pc:sldChg chg="modSp mod">
        <pc:chgData name="Pim Föster" userId="e5f2fc4d-f32b-47a6-987b-8a8e9b0edeab" providerId="ADAL" clId="{F5169FC3-B934-44AC-8052-50084F7D9A0D}" dt="2024-01-23T15:00:41.920" v="9" actId="1076"/>
        <pc:sldMkLst>
          <pc:docMk/>
          <pc:sldMk cId="513752305" sldId="2918"/>
        </pc:sldMkLst>
        <pc:spChg chg="mod">
          <ac:chgData name="Pim Föster" userId="e5f2fc4d-f32b-47a6-987b-8a8e9b0edeab" providerId="ADAL" clId="{F5169FC3-B934-44AC-8052-50084F7D9A0D}" dt="2024-01-23T15:00:41.920" v="9" actId="1076"/>
          <ac:spMkLst>
            <pc:docMk/>
            <pc:sldMk cId="513752305" sldId="2918"/>
            <ac:spMk id="5" creationId="{B02ED73D-0AE4-F10E-0CF0-5A862D7321D0}"/>
          </ac:spMkLst>
        </pc:spChg>
        <pc:picChg chg="mod">
          <ac:chgData name="Pim Föster" userId="e5f2fc4d-f32b-47a6-987b-8a8e9b0edeab" providerId="ADAL" clId="{F5169FC3-B934-44AC-8052-50084F7D9A0D}" dt="2024-01-23T15:00:33.717" v="7" actId="1076"/>
          <ac:picMkLst>
            <pc:docMk/>
            <pc:sldMk cId="513752305" sldId="2918"/>
            <ac:picMk id="7" creationId="{4CEF4B7C-B5A1-4708-F03E-72916BE5A17C}"/>
          </ac:picMkLst>
        </pc:picChg>
      </pc:sldChg>
      <pc:sldChg chg="modSp mod">
        <pc:chgData name="Pim Föster" userId="e5f2fc4d-f32b-47a6-987b-8a8e9b0edeab" providerId="ADAL" clId="{F5169FC3-B934-44AC-8052-50084F7D9A0D}" dt="2024-01-24T11:02:47.708" v="333" actId="20577"/>
        <pc:sldMkLst>
          <pc:docMk/>
          <pc:sldMk cId="2232055960" sldId="2920"/>
        </pc:sldMkLst>
        <pc:spChg chg="mod">
          <ac:chgData name="Pim Föster" userId="e5f2fc4d-f32b-47a6-987b-8a8e9b0edeab" providerId="ADAL" clId="{F5169FC3-B934-44AC-8052-50084F7D9A0D}" dt="2024-01-24T10:56:33.392" v="172" actId="20577"/>
          <ac:spMkLst>
            <pc:docMk/>
            <pc:sldMk cId="2232055960" sldId="2920"/>
            <ac:spMk id="3" creationId="{80983739-B220-A050-E96F-57F8FC36B25A}"/>
          </ac:spMkLst>
        </pc:spChg>
        <pc:spChg chg="mod">
          <ac:chgData name="Pim Föster" userId="e5f2fc4d-f32b-47a6-987b-8a8e9b0edeab" providerId="ADAL" clId="{F5169FC3-B934-44AC-8052-50084F7D9A0D}" dt="2024-01-24T11:02:47.708" v="333" actId="20577"/>
          <ac:spMkLst>
            <pc:docMk/>
            <pc:sldMk cId="2232055960" sldId="2920"/>
            <ac:spMk id="5" creationId="{D687D57C-217C-6EEA-52DE-1D448C068DE0}"/>
          </ac:spMkLst>
        </pc:spChg>
      </pc:sldChg>
      <pc:sldChg chg="modSp mod">
        <pc:chgData name="Pim Föster" userId="e5f2fc4d-f32b-47a6-987b-8a8e9b0edeab" providerId="ADAL" clId="{F5169FC3-B934-44AC-8052-50084F7D9A0D}" dt="2024-01-24T11:02:17.426" v="281" actId="207"/>
        <pc:sldMkLst>
          <pc:docMk/>
          <pc:sldMk cId="129803374" sldId="2921"/>
        </pc:sldMkLst>
        <pc:spChg chg="mod">
          <ac:chgData name="Pim Föster" userId="e5f2fc4d-f32b-47a6-987b-8a8e9b0edeab" providerId="ADAL" clId="{F5169FC3-B934-44AC-8052-50084F7D9A0D}" dt="2024-01-24T11:02:17.426" v="281" actId="207"/>
          <ac:spMkLst>
            <pc:docMk/>
            <pc:sldMk cId="129803374" sldId="2921"/>
            <ac:spMk id="3" creationId="{D55D8FDB-54F3-A672-0720-91D86E615976}"/>
          </ac:spMkLst>
        </pc:spChg>
      </pc:sldChg>
      <pc:sldChg chg="modSp mod">
        <pc:chgData name="Pim Föster" userId="e5f2fc4d-f32b-47a6-987b-8a8e9b0edeab" providerId="ADAL" clId="{F5169FC3-B934-44AC-8052-50084F7D9A0D}" dt="2024-01-24T11:05:16.911" v="504" actId="20577"/>
        <pc:sldMkLst>
          <pc:docMk/>
          <pc:sldMk cId="3781237415" sldId="2922"/>
        </pc:sldMkLst>
        <pc:spChg chg="mod">
          <ac:chgData name="Pim Föster" userId="e5f2fc4d-f32b-47a6-987b-8a8e9b0edeab" providerId="ADAL" clId="{F5169FC3-B934-44AC-8052-50084F7D9A0D}" dt="2024-01-24T11:05:16.911" v="504" actId="20577"/>
          <ac:spMkLst>
            <pc:docMk/>
            <pc:sldMk cId="3781237415" sldId="2922"/>
            <ac:spMk id="3" creationId="{072A422A-AEB0-BE46-3DCC-31E6095484B3}"/>
          </ac:spMkLst>
        </pc:spChg>
      </pc:sldChg>
      <pc:sldChg chg="modSp mod">
        <pc:chgData name="Pim Föster" userId="e5f2fc4d-f32b-47a6-987b-8a8e9b0edeab" providerId="ADAL" clId="{F5169FC3-B934-44AC-8052-50084F7D9A0D}" dt="2024-01-24T11:08:08.151" v="612" actId="20577"/>
        <pc:sldMkLst>
          <pc:docMk/>
          <pc:sldMk cId="1180021155" sldId="2924"/>
        </pc:sldMkLst>
        <pc:spChg chg="mod">
          <ac:chgData name="Pim Föster" userId="e5f2fc4d-f32b-47a6-987b-8a8e9b0edeab" providerId="ADAL" clId="{F5169FC3-B934-44AC-8052-50084F7D9A0D}" dt="2024-01-24T11:08:08.151" v="612" actId="20577"/>
          <ac:spMkLst>
            <pc:docMk/>
            <pc:sldMk cId="1180021155" sldId="2924"/>
            <ac:spMk id="5" creationId="{67EFA801-6C77-95C1-F3CC-1CA68223DA3C}"/>
          </ac:spMkLst>
        </pc:spChg>
        <pc:spChg chg="mod">
          <ac:chgData name="Pim Föster" userId="e5f2fc4d-f32b-47a6-987b-8a8e9b0edeab" providerId="ADAL" clId="{F5169FC3-B934-44AC-8052-50084F7D9A0D}" dt="2024-01-24T11:06:45.509" v="610" actId="313"/>
          <ac:spMkLst>
            <pc:docMk/>
            <pc:sldMk cId="1180021155" sldId="2924"/>
            <ac:spMk id="6" creationId="{B57EE82E-3F1A-B33E-245C-0CD53A6F0321}"/>
          </ac:spMkLst>
        </pc:spChg>
        <pc:picChg chg="mod">
          <ac:chgData name="Pim Föster" userId="e5f2fc4d-f32b-47a6-987b-8a8e9b0edeab" providerId="ADAL" clId="{F5169FC3-B934-44AC-8052-50084F7D9A0D}" dt="2024-01-24T11:06:40.680" v="608" actId="1076"/>
          <ac:picMkLst>
            <pc:docMk/>
            <pc:sldMk cId="1180021155" sldId="2924"/>
            <ac:picMk id="8" creationId="{5140B69B-392D-AEEF-C318-DC5FFE12BB9C}"/>
          </ac:picMkLst>
        </pc:picChg>
      </pc:sldChg>
      <pc:sldChg chg="modSp mod">
        <pc:chgData name="Pim Föster" userId="e5f2fc4d-f32b-47a6-987b-8a8e9b0edeab" providerId="ADAL" clId="{F5169FC3-B934-44AC-8052-50084F7D9A0D}" dt="2024-01-24T11:12:34.687" v="733" actId="6549"/>
        <pc:sldMkLst>
          <pc:docMk/>
          <pc:sldMk cId="2287242649" sldId="2925"/>
        </pc:sldMkLst>
        <pc:spChg chg="mod">
          <ac:chgData name="Pim Föster" userId="e5f2fc4d-f32b-47a6-987b-8a8e9b0edeab" providerId="ADAL" clId="{F5169FC3-B934-44AC-8052-50084F7D9A0D}" dt="2024-01-24T11:12:34.687" v="733" actId="6549"/>
          <ac:spMkLst>
            <pc:docMk/>
            <pc:sldMk cId="2287242649" sldId="2925"/>
            <ac:spMk id="5" creationId="{3F0BB11E-25B2-3C2C-4A1E-752F84447327}"/>
          </ac:spMkLst>
        </pc:spChg>
      </pc:sldChg>
      <pc:sldChg chg="modSp del mod">
        <pc:chgData name="Pim Föster" userId="e5f2fc4d-f32b-47a6-987b-8a8e9b0edeab" providerId="ADAL" clId="{F5169FC3-B934-44AC-8052-50084F7D9A0D}" dt="2024-01-24T12:43:12.745" v="831" actId="47"/>
        <pc:sldMkLst>
          <pc:docMk/>
          <pc:sldMk cId="1878980720" sldId="2927"/>
        </pc:sldMkLst>
        <pc:spChg chg="mod">
          <ac:chgData name="Pim Föster" userId="e5f2fc4d-f32b-47a6-987b-8a8e9b0edeab" providerId="ADAL" clId="{F5169FC3-B934-44AC-8052-50084F7D9A0D}" dt="2024-01-24T10:48:41.223" v="120" actId="20577"/>
          <ac:spMkLst>
            <pc:docMk/>
            <pc:sldMk cId="1878980720" sldId="2927"/>
            <ac:spMk id="5" creationId="{97B96A4B-4592-A96A-5E76-E33B355E28D3}"/>
          </ac:spMkLst>
        </pc:spChg>
      </pc:sldChg>
      <pc:sldChg chg="del">
        <pc:chgData name="Pim Föster" userId="e5f2fc4d-f32b-47a6-987b-8a8e9b0edeab" providerId="ADAL" clId="{F5169FC3-B934-44AC-8052-50084F7D9A0D}" dt="2024-01-24T10:46:25.470" v="63"/>
        <pc:sldMkLst>
          <pc:docMk/>
          <pc:sldMk cId="3129623853" sldId="2927"/>
        </pc:sldMkLst>
      </pc:sldChg>
      <pc:sldChg chg="del">
        <pc:chgData name="Pim Föster" userId="e5f2fc4d-f32b-47a6-987b-8a8e9b0edeab" providerId="ADAL" clId="{F5169FC3-B934-44AC-8052-50084F7D9A0D}" dt="2024-01-24T10:46:12.092" v="62" actId="47"/>
        <pc:sldMkLst>
          <pc:docMk/>
          <pc:sldMk cId="3746677886" sldId="2927"/>
        </pc:sldMkLst>
      </pc:sldChg>
      <pc:sldChg chg="modSp mod">
        <pc:chgData name="Pim Föster" userId="e5f2fc4d-f32b-47a6-987b-8a8e9b0edeab" providerId="ADAL" clId="{F5169FC3-B934-44AC-8052-50084F7D9A0D}" dt="2024-01-24T12:35:10.619" v="735" actId="27636"/>
        <pc:sldMkLst>
          <pc:docMk/>
          <pc:sldMk cId="1492085513" sldId="2928"/>
        </pc:sldMkLst>
        <pc:spChg chg="mod">
          <ac:chgData name="Pim Föster" userId="e5f2fc4d-f32b-47a6-987b-8a8e9b0edeab" providerId="ADAL" clId="{F5169FC3-B934-44AC-8052-50084F7D9A0D}" dt="2024-01-24T12:35:10.619" v="735" actId="27636"/>
          <ac:spMkLst>
            <pc:docMk/>
            <pc:sldMk cId="1492085513" sldId="2928"/>
            <ac:spMk id="5" creationId="{003589D7-D1E7-EA9A-19E1-60932B56C937}"/>
          </ac:spMkLst>
        </pc:spChg>
      </pc:sldChg>
      <pc:sldMasterChg chg="delSldLayout">
        <pc:chgData name="Pim Föster" userId="e5f2fc4d-f32b-47a6-987b-8a8e9b0edeab" providerId="ADAL" clId="{F5169FC3-B934-44AC-8052-50084F7D9A0D}" dt="2024-01-24T11:11:35.078" v="661" actId="47"/>
        <pc:sldMasterMkLst>
          <pc:docMk/>
          <pc:sldMasterMk cId="745885989" sldId="2147483732"/>
        </pc:sldMasterMkLst>
        <pc:sldLayoutChg chg="del">
          <pc:chgData name="Pim Föster" userId="e5f2fc4d-f32b-47a6-987b-8a8e9b0edeab" providerId="ADAL" clId="{F5169FC3-B934-44AC-8052-50084F7D9A0D}" dt="2024-01-24T11:11:35.078" v="661" actId="47"/>
          <pc:sldLayoutMkLst>
            <pc:docMk/>
            <pc:sldMasterMk cId="745885989" sldId="2147483732"/>
            <pc:sldLayoutMk cId="50945252" sldId="2147483680"/>
          </pc:sldLayoutMkLst>
        </pc:sldLayoutChg>
      </pc:sldMasterChg>
    </pc:docChg>
  </pc:docChgLst>
  <pc:docChgLst>
    <pc:chgData name="Pim Föster" userId="S::p.foster@optitrade.nl::e5f2fc4d-f32b-47a6-987b-8a8e9b0edeab" providerId="AD" clId="Web-{B6E8A577-977D-647E-94DC-AEE464D86856}"/>
    <pc:docChg chg="modSld sldOrd">
      <pc:chgData name="Pim Föster" userId="S::p.foster@optitrade.nl::e5f2fc4d-f32b-47a6-987b-8a8e9b0edeab" providerId="AD" clId="Web-{B6E8A577-977D-647E-94DC-AEE464D86856}" dt="2024-01-23T15:48:58.021" v="303" actId="1076"/>
      <pc:docMkLst>
        <pc:docMk/>
      </pc:docMkLst>
      <pc:sldChg chg="modSp">
        <pc:chgData name="Pim Föster" userId="S::p.foster@optitrade.nl::e5f2fc4d-f32b-47a6-987b-8a8e9b0edeab" providerId="AD" clId="Web-{B6E8A577-977D-647E-94DC-AEE464D86856}" dt="2024-01-23T15:48:58.021" v="303" actId="1076"/>
        <pc:sldMkLst>
          <pc:docMk/>
          <pc:sldMk cId="0" sldId="259"/>
        </pc:sldMkLst>
        <pc:spChg chg="mod">
          <ac:chgData name="Pim Föster" userId="S::p.foster@optitrade.nl::e5f2fc4d-f32b-47a6-987b-8a8e9b0edeab" providerId="AD" clId="Web-{B6E8A577-977D-647E-94DC-AEE464D86856}" dt="2024-01-23T15:48:55.224" v="302" actId="20577"/>
          <ac:spMkLst>
            <pc:docMk/>
            <pc:sldMk cId="0" sldId="259"/>
            <ac:spMk id="85" creationId="{00000000-0000-0000-0000-000000000000}"/>
          </ac:spMkLst>
        </pc:spChg>
        <pc:spChg chg="mod">
          <ac:chgData name="Pim Föster" userId="S::p.foster@optitrade.nl::e5f2fc4d-f32b-47a6-987b-8a8e9b0edeab" providerId="AD" clId="Web-{B6E8A577-977D-647E-94DC-AEE464D86856}" dt="2024-01-23T15:48:58.021" v="303" actId="1076"/>
          <ac:spMkLst>
            <pc:docMk/>
            <pc:sldMk cId="0" sldId="259"/>
            <ac:spMk id="86" creationId="{00000000-0000-0000-0000-000000000000}"/>
          </ac:spMkLst>
        </pc:spChg>
      </pc:sldChg>
      <pc:sldChg chg="modSp">
        <pc:chgData name="Pim Föster" userId="S::p.foster@optitrade.nl::e5f2fc4d-f32b-47a6-987b-8a8e9b0edeab" providerId="AD" clId="Web-{B6E8A577-977D-647E-94DC-AEE464D86856}" dt="2024-01-23T15:46:33.705" v="250" actId="20577"/>
        <pc:sldMkLst>
          <pc:docMk/>
          <pc:sldMk cId="2696944898" sldId="305"/>
        </pc:sldMkLst>
        <pc:spChg chg="mod">
          <ac:chgData name="Pim Föster" userId="S::p.foster@optitrade.nl::e5f2fc4d-f32b-47a6-987b-8a8e9b0edeab" providerId="AD" clId="Web-{B6E8A577-977D-647E-94DC-AEE464D86856}" dt="2024-01-23T15:46:33.705" v="250" actId="20577"/>
          <ac:spMkLst>
            <pc:docMk/>
            <pc:sldMk cId="2696944898" sldId="305"/>
            <ac:spMk id="85" creationId="{00000000-0000-0000-0000-000000000000}"/>
          </ac:spMkLst>
        </pc:spChg>
      </pc:sldChg>
      <pc:sldChg chg="addSp delSp modSp">
        <pc:chgData name="Pim Föster" userId="S::p.foster@optitrade.nl::e5f2fc4d-f32b-47a6-987b-8a8e9b0edeab" providerId="AD" clId="Web-{B6E8A577-977D-647E-94DC-AEE464D86856}" dt="2024-01-23T15:19:36.494" v="67" actId="20577"/>
        <pc:sldMkLst>
          <pc:docMk/>
          <pc:sldMk cId="3922363104" sldId="308"/>
        </pc:sldMkLst>
        <pc:spChg chg="mod">
          <ac:chgData name="Pim Föster" userId="S::p.foster@optitrade.nl::e5f2fc4d-f32b-47a6-987b-8a8e9b0edeab" providerId="AD" clId="Web-{B6E8A577-977D-647E-94DC-AEE464D86856}" dt="2024-01-23T15:16:15.161" v="15" actId="20577"/>
          <ac:spMkLst>
            <pc:docMk/>
            <pc:sldMk cId="3922363104" sldId="308"/>
            <ac:spMk id="22" creationId="{F481B4D7-5B3C-AB49-F302-E6663C14CF07}"/>
          </ac:spMkLst>
        </pc:spChg>
        <pc:spChg chg="mod">
          <ac:chgData name="Pim Föster" userId="S::p.foster@optitrade.nl::e5f2fc4d-f32b-47a6-987b-8a8e9b0edeab" providerId="AD" clId="Web-{B6E8A577-977D-647E-94DC-AEE464D86856}" dt="2024-01-23T15:16:18.739" v="16" actId="20577"/>
          <ac:spMkLst>
            <pc:docMk/>
            <pc:sldMk cId="3922363104" sldId="308"/>
            <ac:spMk id="24" creationId="{8AA0767A-E903-AF2C-B28B-CCBE9AD33811}"/>
          </ac:spMkLst>
        </pc:spChg>
        <pc:spChg chg="mod">
          <ac:chgData name="Pim Föster" userId="S::p.foster@optitrade.nl::e5f2fc4d-f32b-47a6-987b-8a8e9b0edeab" providerId="AD" clId="Web-{B6E8A577-977D-647E-94DC-AEE464D86856}" dt="2024-01-23T15:19:36.494" v="67" actId="20577"/>
          <ac:spMkLst>
            <pc:docMk/>
            <pc:sldMk cId="3922363104" sldId="308"/>
            <ac:spMk id="25" creationId="{E7785D7D-BDCA-7E5E-714C-612C49C90F38}"/>
          </ac:spMkLst>
        </pc:spChg>
        <pc:spChg chg="add del mod">
          <ac:chgData name="Pim Föster" userId="S::p.foster@optitrade.nl::e5f2fc4d-f32b-47a6-987b-8a8e9b0edeab" providerId="AD" clId="Web-{B6E8A577-977D-647E-94DC-AEE464D86856}" dt="2024-01-23T15:19:10.510" v="46" actId="20577"/>
          <ac:spMkLst>
            <pc:docMk/>
            <pc:sldMk cId="3922363104" sldId="308"/>
            <ac:spMk id="26" creationId="{B22EB9E0-4D96-DDD9-8FDE-2A55864E9D3D}"/>
          </ac:spMkLst>
        </pc:spChg>
      </pc:sldChg>
      <pc:sldChg chg="ord">
        <pc:chgData name="Pim Föster" userId="S::p.foster@optitrade.nl::e5f2fc4d-f32b-47a6-987b-8a8e9b0edeab" providerId="AD" clId="Web-{B6E8A577-977D-647E-94DC-AEE464D86856}" dt="2024-01-23T15:47:29.363" v="255"/>
        <pc:sldMkLst>
          <pc:docMk/>
          <pc:sldMk cId="3953775960" sldId="310"/>
        </pc:sldMkLst>
      </pc:sldChg>
      <pc:sldChg chg="modSp">
        <pc:chgData name="Pim Föster" userId="S::p.foster@optitrade.nl::e5f2fc4d-f32b-47a6-987b-8a8e9b0edeab" providerId="AD" clId="Web-{B6E8A577-977D-647E-94DC-AEE464D86856}" dt="2024-01-23T15:44:32.843" v="167" actId="20577"/>
        <pc:sldMkLst>
          <pc:docMk/>
          <pc:sldMk cId="2531475467" sldId="2917"/>
        </pc:sldMkLst>
        <pc:spChg chg="mod">
          <ac:chgData name="Pim Föster" userId="S::p.foster@optitrade.nl::e5f2fc4d-f32b-47a6-987b-8a8e9b0edeab" providerId="AD" clId="Web-{B6E8A577-977D-647E-94DC-AEE464D86856}" dt="2024-01-23T15:37:15.036" v="112" actId="20577"/>
          <ac:spMkLst>
            <pc:docMk/>
            <pc:sldMk cId="2531475467" sldId="2917"/>
            <ac:spMk id="2" creationId="{DE42B867-0ABE-9894-1391-610CBF78B99F}"/>
          </ac:spMkLst>
        </pc:spChg>
        <pc:spChg chg="mod">
          <ac:chgData name="Pim Föster" userId="S::p.foster@optitrade.nl::e5f2fc4d-f32b-47a6-987b-8a8e9b0edeab" providerId="AD" clId="Web-{B6E8A577-977D-647E-94DC-AEE464D86856}" dt="2024-01-23T15:37:00.395" v="108" actId="20577"/>
          <ac:spMkLst>
            <pc:docMk/>
            <pc:sldMk cId="2531475467" sldId="2917"/>
            <ac:spMk id="3" creationId="{B950F31D-D868-7ACC-EC5A-CD2F332B70EE}"/>
          </ac:spMkLst>
        </pc:spChg>
        <pc:spChg chg="mod">
          <ac:chgData name="Pim Föster" userId="S::p.foster@optitrade.nl::e5f2fc4d-f32b-47a6-987b-8a8e9b0edeab" providerId="AD" clId="Web-{B6E8A577-977D-647E-94DC-AEE464D86856}" dt="2024-01-23T15:28:43.257" v="75" actId="20577"/>
          <ac:spMkLst>
            <pc:docMk/>
            <pc:sldMk cId="2531475467" sldId="2917"/>
            <ac:spMk id="18" creationId="{5FD5E80A-52C9-89A9-A9DC-914C91B4C815}"/>
          </ac:spMkLst>
        </pc:spChg>
        <pc:spChg chg="mod">
          <ac:chgData name="Pim Föster" userId="S::p.foster@optitrade.nl::e5f2fc4d-f32b-47a6-987b-8a8e9b0edeab" providerId="AD" clId="Web-{B6E8A577-977D-647E-94DC-AEE464D86856}" dt="2024-01-23T15:34:12.297" v="101" actId="20577"/>
          <ac:spMkLst>
            <pc:docMk/>
            <pc:sldMk cId="2531475467" sldId="2917"/>
            <ac:spMk id="20" creationId="{090D2AC3-4886-8869-B97C-AFCC6F5D794D}"/>
          </ac:spMkLst>
        </pc:spChg>
        <pc:spChg chg="mod">
          <ac:chgData name="Pim Föster" userId="S::p.foster@optitrade.nl::e5f2fc4d-f32b-47a6-987b-8a8e9b0edeab" providerId="AD" clId="Web-{B6E8A577-977D-647E-94DC-AEE464D86856}" dt="2024-01-23T15:44:32.843" v="167" actId="20577"/>
          <ac:spMkLst>
            <pc:docMk/>
            <pc:sldMk cId="2531475467" sldId="2917"/>
            <ac:spMk id="21" creationId="{6E22C5BB-719F-2634-91C8-20242B23ADB4}"/>
          </ac:spMkLst>
        </pc:spChg>
        <pc:spChg chg="mod">
          <ac:chgData name="Pim Föster" userId="S::p.foster@optitrade.nl::e5f2fc4d-f32b-47a6-987b-8a8e9b0edeab" providerId="AD" clId="Web-{B6E8A577-977D-647E-94DC-AEE464D86856}" dt="2024-01-23T15:33:14.811" v="84" actId="20577"/>
          <ac:spMkLst>
            <pc:docMk/>
            <pc:sldMk cId="2531475467" sldId="2917"/>
            <ac:spMk id="22" creationId="{5DA98271-1A4C-FD93-B39B-400CD1ACBBB9}"/>
          </ac:spMkLst>
        </pc:spChg>
        <pc:spChg chg="mod">
          <ac:chgData name="Pim Föster" userId="S::p.foster@optitrade.nl::e5f2fc4d-f32b-47a6-987b-8a8e9b0edeab" providerId="AD" clId="Web-{B6E8A577-977D-647E-94DC-AEE464D86856}" dt="2024-01-23T15:33:27.499" v="86" actId="1076"/>
          <ac:spMkLst>
            <pc:docMk/>
            <pc:sldMk cId="2531475467" sldId="2917"/>
            <ac:spMk id="23" creationId="{78078F0B-4DE1-AE9A-8FA2-628509D50269}"/>
          </ac:spMkLst>
        </pc:spChg>
        <pc:spChg chg="mod">
          <ac:chgData name="Pim Föster" userId="S::p.foster@optitrade.nl::e5f2fc4d-f32b-47a6-987b-8a8e9b0edeab" providerId="AD" clId="Web-{B6E8A577-977D-647E-94DC-AEE464D86856}" dt="2024-01-23T15:34:16.860" v="102" actId="20577"/>
          <ac:spMkLst>
            <pc:docMk/>
            <pc:sldMk cId="2531475467" sldId="2917"/>
            <ac:spMk id="24" creationId="{0E05FB85-57CE-07F3-C0A7-F3DFD31CB09D}"/>
          </ac:spMkLst>
        </pc:spChg>
        <pc:spChg chg="mod">
          <ac:chgData name="Pim Föster" userId="S::p.foster@optitrade.nl::e5f2fc4d-f32b-47a6-987b-8a8e9b0edeab" providerId="AD" clId="Web-{B6E8A577-977D-647E-94DC-AEE464D86856}" dt="2024-01-23T15:44:20.327" v="159" actId="20577"/>
          <ac:spMkLst>
            <pc:docMk/>
            <pc:sldMk cId="2531475467" sldId="2917"/>
            <ac:spMk id="25" creationId="{1BF098EC-B1D8-741F-C536-02105607AD16}"/>
          </ac:spMkLst>
        </pc:spChg>
        <pc:spChg chg="mod">
          <ac:chgData name="Pim Föster" userId="S::p.foster@optitrade.nl::e5f2fc4d-f32b-47a6-987b-8a8e9b0edeab" providerId="AD" clId="Web-{B6E8A577-977D-647E-94DC-AEE464D86856}" dt="2024-01-23T15:43:52.123" v="155" actId="20577"/>
          <ac:spMkLst>
            <pc:docMk/>
            <pc:sldMk cId="2531475467" sldId="2917"/>
            <ac:spMk id="26" creationId="{E6CCD2E1-1223-C344-4F1D-8DA6CD0BCA1F}"/>
          </ac:spMkLst>
        </pc:spChg>
      </pc:sldChg>
    </pc:docChg>
  </pc:docChgLst>
  <pc:docChgLst>
    <pc:chgData name="Pim Föster" userId="S::p.foster@optitrade.nl::e5f2fc4d-f32b-47a6-987b-8a8e9b0edeab" providerId="AD" clId="Web-{AB012EB8-205D-9BC2-7A80-A561525F473D}"/>
    <pc:docChg chg="modSld">
      <pc:chgData name="Pim Föster" userId="S::p.foster@optitrade.nl::e5f2fc4d-f32b-47a6-987b-8a8e9b0edeab" providerId="AD" clId="Web-{AB012EB8-205D-9BC2-7A80-A561525F473D}" dt="2024-01-23T14:58:39.438" v="5" actId="1076"/>
      <pc:docMkLst>
        <pc:docMk/>
      </pc:docMkLst>
      <pc:sldChg chg="modSp">
        <pc:chgData name="Pim Föster" userId="S::p.foster@optitrade.nl::e5f2fc4d-f32b-47a6-987b-8a8e9b0edeab" providerId="AD" clId="Web-{AB012EB8-205D-9BC2-7A80-A561525F473D}" dt="2024-01-23T14:45:40.848" v="0" actId="20577"/>
        <pc:sldMkLst>
          <pc:docMk/>
          <pc:sldMk cId="3695746150" sldId="262"/>
        </pc:sldMkLst>
        <pc:spChg chg="mod">
          <ac:chgData name="Pim Föster" userId="S::p.foster@optitrade.nl::e5f2fc4d-f32b-47a6-987b-8a8e9b0edeab" providerId="AD" clId="Web-{AB012EB8-205D-9BC2-7A80-A561525F473D}" dt="2024-01-23T14:45:40.848" v="0" actId="20577"/>
          <ac:spMkLst>
            <pc:docMk/>
            <pc:sldMk cId="3695746150" sldId="262"/>
            <ac:spMk id="5" creationId="{D289030A-6CD1-6C93-23F2-1B2F3CC67BE4}"/>
          </ac:spMkLst>
        </pc:spChg>
      </pc:sldChg>
      <pc:sldChg chg="addSp delSp modSp">
        <pc:chgData name="Pim Föster" userId="S::p.foster@optitrade.nl::e5f2fc4d-f32b-47a6-987b-8a8e9b0edeab" providerId="AD" clId="Web-{AB012EB8-205D-9BC2-7A80-A561525F473D}" dt="2024-01-23T14:58:39.438" v="5" actId="1076"/>
        <pc:sldMkLst>
          <pc:docMk/>
          <pc:sldMk cId="2817408391" sldId="271"/>
        </pc:sldMkLst>
        <pc:picChg chg="add mod">
          <ac:chgData name="Pim Föster" userId="S::p.foster@optitrade.nl::e5f2fc4d-f32b-47a6-987b-8a8e9b0edeab" providerId="AD" clId="Web-{AB012EB8-205D-9BC2-7A80-A561525F473D}" dt="2024-01-23T14:58:39.438" v="5" actId="1076"/>
          <ac:picMkLst>
            <pc:docMk/>
            <pc:sldMk cId="2817408391" sldId="271"/>
            <ac:picMk id="2" creationId="{1CFC7931-4908-A2A8-3D9E-B0E23F1A9868}"/>
          </ac:picMkLst>
        </pc:picChg>
        <pc:picChg chg="del">
          <ac:chgData name="Pim Föster" userId="S::p.foster@optitrade.nl::e5f2fc4d-f32b-47a6-987b-8a8e9b0edeab" providerId="AD" clId="Web-{AB012EB8-205D-9BC2-7A80-A561525F473D}" dt="2024-01-23T14:46:34.349" v="1"/>
          <ac:picMkLst>
            <pc:docMk/>
            <pc:sldMk cId="2817408391" sldId="271"/>
            <ac:picMk id="12" creationId="{F2DD2F25-21C2-50A2-6D29-81FF79E41CA2}"/>
          </ac:picMkLst>
        </pc:picChg>
      </pc:sldChg>
    </pc:docChg>
  </pc:docChgLst>
  <pc:docChgLst>
    <pc:chgData name="Pim Föster" userId="S::p.foster@optitrade.nl::e5f2fc4d-f32b-47a6-987b-8a8e9b0edeab" providerId="AD" clId="Web-{437AF0E1-0DC9-62E3-790E-CB84ECE5E30C}"/>
    <pc:docChg chg="addSld delSld modSld sldOrd">
      <pc:chgData name="Pim Föster" userId="S::p.foster@optitrade.nl::e5f2fc4d-f32b-47a6-987b-8a8e9b0edeab" providerId="AD" clId="Web-{437AF0E1-0DC9-62E3-790E-CB84ECE5E30C}" dt="2024-01-21T19:37:08.296" v="110" actId="20577"/>
      <pc:docMkLst>
        <pc:docMk/>
      </pc:docMkLst>
      <pc:sldChg chg="del">
        <pc:chgData name="Pim Föster" userId="S::p.foster@optitrade.nl::e5f2fc4d-f32b-47a6-987b-8a8e9b0edeab" providerId="AD" clId="Web-{437AF0E1-0DC9-62E3-790E-CB84ECE5E30C}" dt="2024-01-21T19:29:14.868" v="1"/>
        <pc:sldMkLst>
          <pc:docMk/>
          <pc:sldMk cId="0" sldId="273"/>
        </pc:sldMkLst>
      </pc:sldChg>
      <pc:sldChg chg="ord">
        <pc:chgData name="Pim Föster" userId="S::p.foster@optitrade.nl::e5f2fc4d-f32b-47a6-987b-8a8e9b0edeab" providerId="AD" clId="Web-{437AF0E1-0DC9-62E3-790E-CB84ECE5E30C}" dt="2024-01-21T19:29:46.275" v="3"/>
        <pc:sldMkLst>
          <pc:docMk/>
          <pc:sldMk cId="3482524639" sldId="293"/>
        </pc:sldMkLst>
      </pc:sldChg>
      <pc:sldChg chg="modSp">
        <pc:chgData name="Pim Föster" userId="S::p.foster@optitrade.nl::e5f2fc4d-f32b-47a6-987b-8a8e9b0edeab" providerId="AD" clId="Web-{437AF0E1-0DC9-62E3-790E-CB84ECE5E30C}" dt="2024-01-21T19:35:21.115" v="86" actId="20577"/>
        <pc:sldMkLst>
          <pc:docMk/>
          <pc:sldMk cId="2696944898" sldId="305"/>
        </pc:sldMkLst>
        <pc:spChg chg="mod">
          <ac:chgData name="Pim Föster" userId="S::p.foster@optitrade.nl::e5f2fc4d-f32b-47a6-987b-8a8e9b0edeab" providerId="AD" clId="Web-{437AF0E1-0DC9-62E3-790E-CB84ECE5E30C}" dt="2024-01-21T19:35:21.115" v="86" actId="20577"/>
          <ac:spMkLst>
            <pc:docMk/>
            <pc:sldMk cId="2696944898" sldId="305"/>
            <ac:spMk id="85" creationId="{00000000-0000-0000-0000-000000000000}"/>
          </ac:spMkLst>
        </pc:spChg>
        <pc:spChg chg="mod">
          <ac:chgData name="Pim Föster" userId="S::p.foster@optitrade.nl::e5f2fc4d-f32b-47a6-987b-8a8e9b0edeab" providerId="AD" clId="Web-{437AF0E1-0DC9-62E3-790E-CB84ECE5E30C}" dt="2024-01-21T19:32:27.968" v="21" actId="20577"/>
          <ac:spMkLst>
            <pc:docMk/>
            <pc:sldMk cId="2696944898" sldId="305"/>
            <ac:spMk id="86" creationId="{00000000-0000-0000-0000-000000000000}"/>
          </ac:spMkLst>
        </pc:spChg>
      </pc:sldChg>
      <pc:sldChg chg="del">
        <pc:chgData name="Pim Föster" userId="S::p.foster@optitrade.nl::e5f2fc4d-f32b-47a6-987b-8a8e9b0edeab" providerId="AD" clId="Web-{437AF0E1-0DC9-62E3-790E-CB84ECE5E30C}" dt="2024-01-21T19:29:03.148" v="0"/>
        <pc:sldMkLst>
          <pc:docMk/>
          <pc:sldMk cId="3976455367" sldId="307"/>
        </pc:sldMkLst>
      </pc:sldChg>
      <pc:sldChg chg="ord">
        <pc:chgData name="Pim Föster" userId="S::p.foster@optitrade.nl::e5f2fc4d-f32b-47a6-987b-8a8e9b0edeab" providerId="AD" clId="Web-{437AF0E1-0DC9-62E3-790E-CB84ECE5E30C}" dt="2024-01-21T19:29:31.884" v="2"/>
        <pc:sldMkLst>
          <pc:docMk/>
          <pc:sldMk cId="3953775960" sldId="310"/>
        </pc:sldMkLst>
      </pc:sldChg>
      <pc:sldChg chg="modSp">
        <pc:chgData name="Pim Föster" userId="S::p.foster@optitrade.nl::e5f2fc4d-f32b-47a6-987b-8a8e9b0edeab" providerId="AD" clId="Web-{437AF0E1-0DC9-62E3-790E-CB84ECE5E30C}" dt="2024-01-21T19:37:08.296" v="110" actId="20577"/>
        <pc:sldMkLst>
          <pc:docMk/>
          <pc:sldMk cId="2244855499" sldId="2916"/>
        </pc:sldMkLst>
        <pc:spChg chg="mod">
          <ac:chgData name="Pim Föster" userId="S::p.foster@optitrade.nl::e5f2fc4d-f32b-47a6-987b-8a8e9b0edeab" providerId="AD" clId="Web-{437AF0E1-0DC9-62E3-790E-CB84ECE5E30C}" dt="2024-01-21T19:37:08.296" v="110" actId="20577"/>
          <ac:spMkLst>
            <pc:docMk/>
            <pc:sldMk cId="2244855499" sldId="2916"/>
            <ac:spMk id="3" creationId="{1F1CB6F9-56A9-83E4-8E51-288F2AC1102F}"/>
          </ac:spMkLst>
        </pc:spChg>
      </pc:sldChg>
      <pc:sldChg chg="modSp add replId">
        <pc:chgData name="Pim Föster" userId="S::p.foster@optitrade.nl::e5f2fc4d-f32b-47a6-987b-8a8e9b0edeab" providerId="AD" clId="Web-{437AF0E1-0DC9-62E3-790E-CB84ECE5E30C}" dt="2024-01-21T19:30:32.511" v="6" actId="20577"/>
        <pc:sldMkLst>
          <pc:docMk/>
          <pc:sldMk cId="513752305" sldId="2918"/>
        </pc:sldMkLst>
        <pc:spChg chg="mod">
          <ac:chgData name="Pim Föster" userId="S::p.foster@optitrade.nl::e5f2fc4d-f32b-47a6-987b-8a8e9b0edeab" providerId="AD" clId="Web-{437AF0E1-0DC9-62E3-790E-CB84ECE5E30C}" dt="2024-01-21T19:30:32.511" v="6" actId="20577"/>
          <ac:spMkLst>
            <pc:docMk/>
            <pc:sldMk cId="513752305" sldId="2918"/>
            <ac:spMk id="5" creationId="{B02ED73D-0AE4-F10E-0CF0-5A862D7321D0}"/>
          </ac:spMkLst>
        </pc:spChg>
      </pc:sldChg>
      <pc:sldChg chg="modSp add replId">
        <pc:chgData name="Pim Föster" userId="S::p.foster@optitrade.nl::e5f2fc4d-f32b-47a6-987b-8a8e9b0edeab" providerId="AD" clId="Web-{437AF0E1-0DC9-62E3-790E-CB84ECE5E30C}" dt="2024-01-21T19:30:56.340" v="14" actId="20577"/>
        <pc:sldMkLst>
          <pc:docMk/>
          <pc:sldMk cId="1641192903" sldId="2919"/>
        </pc:sldMkLst>
        <pc:spChg chg="mod">
          <ac:chgData name="Pim Föster" userId="S::p.foster@optitrade.nl::e5f2fc4d-f32b-47a6-987b-8a8e9b0edeab" providerId="AD" clId="Web-{437AF0E1-0DC9-62E3-790E-CB84ECE5E30C}" dt="2024-01-21T19:30:56.340" v="14" actId="20577"/>
          <ac:spMkLst>
            <pc:docMk/>
            <pc:sldMk cId="1641192903" sldId="2919"/>
            <ac:spMk id="5" creationId="{97B96A4B-4592-A96A-5E76-E33B355E28D3}"/>
          </ac:spMkLst>
        </pc:spChg>
      </pc:sldChg>
      <pc:sldChg chg="modSp add replId">
        <pc:chgData name="Pim Föster" userId="S::p.foster@optitrade.nl::e5f2fc4d-f32b-47a6-987b-8a8e9b0edeab" providerId="AD" clId="Web-{437AF0E1-0DC9-62E3-790E-CB84ECE5E30C}" dt="2024-01-21T19:36:32.962" v="106" actId="20577"/>
        <pc:sldMkLst>
          <pc:docMk/>
          <pc:sldMk cId="2232055960" sldId="2920"/>
        </pc:sldMkLst>
        <pc:spChg chg="mod">
          <ac:chgData name="Pim Föster" userId="S::p.foster@optitrade.nl::e5f2fc4d-f32b-47a6-987b-8a8e9b0edeab" providerId="AD" clId="Web-{437AF0E1-0DC9-62E3-790E-CB84ECE5E30C}" dt="2024-01-21T19:36:32.962" v="106" actId="20577"/>
          <ac:spMkLst>
            <pc:docMk/>
            <pc:sldMk cId="2232055960" sldId="2920"/>
            <ac:spMk id="3" creationId="{80983739-B220-A050-E96F-57F8FC36B25A}"/>
          </ac:spMkLst>
        </pc:spChg>
        <pc:spChg chg="mod">
          <ac:chgData name="Pim Föster" userId="S::p.foster@optitrade.nl::e5f2fc4d-f32b-47a6-987b-8a8e9b0edeab" providerId="AD" clId="Web-{437AF0E1-0DC9-62E3-790E-CB84ECE5E30C}" dt="2024-01-21T19:36:20.414" v="96" actId="20577"/>
          <ac:spMkLst>
            <pc:docMk/>
            <pc:sldMk cId="2232055960" sldId="2920"/>
            <ac:spMk id="5" creationId="{D687D57C-217C-6EEA-52DE-1D448C068DE0}"/>
          </ac:spMkLst>
        </pc:spChg>
      </pc:sldChg>
      <pc:sldChg chg="add replId">
        <pc:chgData name="Pim Föster" userId="S::p.foster@optitrade.nl::e5f2fc4d-f32b-47a6-987b-8a8e9b0edeab" providerId="AD" clId="Web-{437AF0E1-0DC9-62E3-790E-CB84ECE5E30C}" dt="2024-01-21T19:36:44.040" v="107"/>
        <pc:sldMkLst>
          <pc:docMk/>
          <pc:sldMk cId="129803374" sldId="2921"/>
        </pc:sldMkLst>
      </pc:sldChg>
      <pc:sldChg chg="add replId">
        <pc:chgData name="Pim Föster" userId="S::p.foster@optitrade.nl::e5f2fc4d-f32b-47a6-987b-8a8e9b0edeab" providerId="AD" clId="Web-{437AF0E1-0DC9-62E3-790E-CB84ECE5E30C}" dt="2024-01-21T19:36:50.884" v="108"/>
        <pc:sldMkLst>
          <pc:docMk/>
          <pc:sldMk cId="3781237415" sldId="2922"/>
        </pc:sldMkLst>
      </pc:sldChg>
    </pc:docChg>
  </pc:docChgLst>
  <pc:docChgLst>
    <pc:chgData name="Pim Föster" userId="S::p.foster@optitrade.nl::e5f2fc4d-f32b-47a6-987b-8a8e9b0edeab" providerId="AD" clId="Web-{46A8FFED-40DB-5AB0-EC96-EC9E1265DA47}"/>
    <pc:docChg chg="modSld">
      <pc:chgData name="Pim Föster" userId="S::p.foster@optitrade.nl::e5f2fc4d-f32b-47a6-987b-8a8e9b0edeab" providerId="AD" clId="Web-{46A8FFED-40DB-5AB0-EC96-EC9E1265DA47}" dt="2024-01-28T20:05:57.931" v="7" actId="20577"/>
      <pc:docMkLst>
        <pc:docMk/>
      </pc:docMkLst>
      <pc:sldChg chg="modSp">
        <pc:chgData name="Pim Föster" userId="S::p.foster@optitrade.nl::e5f2fc4d-f32b-47a6-987b-8a8e9b0edeab" providerId="AD" clId="Web-{46A8FFED-40DB-5AB0-EC96-EC9E1265DA47}" dt="2024-01-28T20:05:14.006" v="6" actId="20577"/>
        <pc:sldMkLst>
          <pc:docMk/>
          <pc:sldMk cId="2696944898" sldId="305"/>
        </pc:sldMkLst>
        <pc:spChg chg="mod">
          <ac:chgData name="Pim Föster" userId="S::p.foster@optitrade.nl::e5f2fc4d-f32b-47a6-987b-8a8e9b0edeab" providerId="AD" clId="Web-{46A8FFED-40DB-5AB0-EC96-EC9E1265DA47}" dt="2024-01-28T20:05:14.006" v="6" actId="20577"/>
          <ac:spMkLst>
            <pc:docMk/>
            <pc:sldMk cId="2696944898" sldId="305"/>
            <ac:spMk id="85" creationId="{00000000-0000-0000-0000-000000000000}"/>
          </ac:spMkLst>
        </pc:spChg>
      </pc:sldChg>
      <pc:sldChg chg="modSp">
        <pc:chgData name="Pim Föster" userId="S::p.foster@optitrade.nl::e5f2fc4d-f32b-47a6-987b-8a8e9b0edeab" providerId="AD" clId="Web-{46A8FFED-40DB-5AB0-EC96-EC9E1265DA47}" dt="2024-01-28T20:03:09.840" v="0" actId="20577"/>
        <pc:sldMkLst>
          <pc:docMk/>
          <pc:sldMk cId="2703750266" sldId="307"/>
        </pc:sldMkLst>
        <pc:spChg chg="mod">
          <ac:chgData name="Pim Föster" userId="S::p.foster@optitrade.nl::e5f2fc4d-f32b-47a6-987b-8a8e9b0edeab" providerId="AD" clId="Web-{46A8FFED-40DB-5AB0-EC96-EC9E1265DA47}" dt="2024-01-28T20:03:09.840" v="0" actId="20577"/>
          <ac:spMkLst>
            <pc:docMk/>
            <pc:sldMk cId="2703750266" sldId="307"/>
            <ac:spMk id="10" creationId="{2C63FD85-630E-62C0-BCB8-BD0B28E22E76}"/>
          </ac:spMkLst>
        </pc:spChg>
      </pc:sldChg>
      <pc:sldChg chg="modSp">
        <pc:chgData name="Pim Föster" userId="S::p.foster@optitrade.nl::e5f2fc4d-f32b-47a6-987b-8a8e9b0edeab" providerId="AD" clId="Web-{46A8FFED-40DB-5AB0-EC96-EC9E1265DA47}" dt="2024-01-28T20:05:57.931" v="7" actId="20577"/>
        <pc:sldMkLst>
          <pc:docMk/>
          <pc:sldMk cId="1180021155" sldId="2924"/>
        </pc:sldMkLst>
        <pc:spChg chg="mod">
          <ac:chgData name="Pim Föster" userId="S::p.foster@optitrade.nl::e5f2fc4d-f32b-47a6-987b-8a8e9b0edeab" providerId="AD" clId="Web-{46A8FFED-40DB-5AB0-EC96-EC9E1265DA47}" dt="2024-01-28T20:05:57.931" v="7" actId="20577"/>
          <ac:spMkLst>
            <pc:docMk/>
            <pc:sldMk cId="1180021155" sldId="2924"/>
            <ac:spMk id="6" creationId="{B57EE82E-3F1A-B33E-245C-0CD53A6F0321}"/>
          </ac:spMkLst>
        </pc:spChg>
      </pc:sldChg>
      <pc:sldChg chg="modSp">
        <pc:chgData name="Pim Föster" userId="S::p.foster@optitrade.nl::e5f2fc4d-f32b-47a6-987b-8a8e9b0edeab" providerId="AD" clId="Web-{46A8FFED-40DB-5AB0-EC96-EC9E1265DA47}" dt="2024-01-28T20:04:14.079" v="4" actId="20577"/>
        <pc:sldMkLst>
          <pc:docMk/>
          <pc:sldMk cId="1492085513" sldId="2928"/>
        </pc:sldMkLst>
        <pc:spChg chg="mod">
          <ac:chgData name="Pim Föster" userId="S::p.foster@optitrade.nl::e5f2fc4d-f32b-47a6-987b-8a8e9b0edeab" providerId="AD" clId="Web-{46A8FFED-40DB-5AB0-EC96-EC9E1265DA47}" dt="2024-01-28T20:04:14.079" v="4" actId="20577"/>
          <ac:spMkLst>
            <pc:docMk/>
            <pc:sldMk cId="1492085513" sldId="2928"/>
            <ac:spMk id="3" creationId="{CFC9ED70-60F1-9D09-D318-48F8B8912EAB}"/>
          </ac:spMkLst>
        </pc:spChg>
      </pc:sldChg>
    </pc:docChg>
  </pc:docChgLst>
  <pc:docChgLst>
    <pc:chgData name="Pim Föster" userId="S::p.foster@optitrade.nl::e5f2fc4d-f32b-47a6-987b-8a8e9b0edeab" providerId="AD" clId="Web-{CF962EB3-CE82-2548-2388-C0CE67EB8A85}"/>
    <pc:docChg chg="addSld delSld modSld sldOrd">
      <pc:chgData name="Pim Föster" userId="S::p.foster@optitrade.nl::e5f2fc4d-f32b-47a6-987b-8a8e9b0edeab" providerId="AD" clId="Web-{CF962EB3-CE82-2548-2388-C0CE67EB8A85}" dt="2024-01-23T19:54:28.835" v="454" actId="20577"/>
      <pc:docMkLst>
        <pc:docMk/>
      </pc:docMkLst>
      <pc:sldChg chg="modSp">
        <pc:chgData name="Pim Föster" userId="S::p.foster@optitrade.nl::e5f2fc4d-f32b-47a6-987b-8a8e9b0edeab" providerId="AD" clId="Web-{CF962EB3-CE82-2548-2388-C0CE67EB8A85}" dt="2024-01-23T19:51:15.265" v="373" actId="20577"/>
        <pc:sldMkLst>
          <pc:docMk/>
          <pc:sldMk cId="0" sldId="259"/>
        </pc:sldMkLst>
        <pc:spChg chg="mod">
          <ac:chgData name="Pim Föster" userId="S::p.foster@optitrade.nl::e5f2fc4d-f32b-47a6-987b-8a8e9b0edeab" providerId="AD" clId="Web-{CF962EB3-CE82-2548-2388-C0CE67EB8A85}" dt="2024-01-23T19:51:15.265" v="373" actId="20577"/>
          <ac:spMkLst>
            <pc:docMk/>
            <pc:sldMk cId="0" sldId="259"/>
            <ac:spMk id="85" creationId="{00000000-0000-0000-0000-000000000000}"/>
          </ac:spMkLst>
        </pc:spChg>
        <pc:spChg chg="mod">
          <ac:chgData name="Pim Föster" userId="S::p.foster@optitrade.nl::e5f2fc4d-f32b-47a6-987b-8a8e9b0edeab" providerId="AD" clId="Web-{CF962EB3-CE82-2548-2388-C0CE67EB8A85}" dt="2024-01-23T19:49:54.293" v="335" actId="14100"/>
          <ac:spMkLst>
            <pc:docMk/>
            <pc:sldMk cId="0" sldId="259"/>
            <ac:spMk id="86" creationId="{00000000-0000-0000-0000-000000000000}"/>
          </ac:spMkLst>
        </pc:spChg>
      </pc:sldChg>
      <pc:sldChg chg="addSp delSp modSp">
        <pc:chgData name="Pim Föster" userId="S::p.foster@optitrade.nl::e5f2fc4d-f32b-47a6-987b-8a8e9b0edeab" providerId="AD" clId="Web-{CF962EB3-CE82-2548-2388-C0CE67EB8A85}" dt="2024-01-23T19:31:31.069" v="63" actId="1076"/>
        <pc:sldMkLst>
          <pc:docMk/>
          <pc:sldMk cId="0" sldId="260"/>
        </pc:sldMkLst>
        <pc:spChg chg="mod">
          <ac:chgData name="Pim Föster" userId="S::p.foster@optitrade.nl::e5f2fc4d-f32b-47a6-987b-8a8e9b0edeab" providerId="AD" clId="Web-{CF962EB3-CE82-2548-2388-C0CE67EB8A85}" dt="2024-01-23T19:30:19.785" v="54" actId="20577"/>
          <ac:spMkLst>
            <pc:docMk/>
            <pc:sldMk cId="0" sldId="260"/>
            <ac:spMk id="4" creationId="{B8E2C400-47FB-4C0B-4D45-4671CD3BE889}"/>
          </ac:spMkLst>
        </pc:spChg>
        <pc:spChg chg="mod">
          <ac:chgData name="Pim Föster" userId="S::p.foster@optitrade.nl::e5f2fc4d-f32b-47a6-987b-8a8e9b0edeab" providerId="AD" clId="Web-{CF962EB3-CE82-2548-2388-C0CE67EB8A85}" dt="2024-01-23T19:30:08.909" v="49" actId="20577"/>
          <ac:spMkLst>
            <pc:docMk/>
            <pc:sldMk cId="0" sldId="260"/>
            <ac:spMk id="16" creationId="{CBE9035A-A23C-A521-08D0-9A04CA442A45}"/>
          </ac:spMkLst>
        </pc:spChg>
        <pc:spChg chg="mod">
          <ac:chgData name="Pim Föster" userId="S::p.foster@optitrade.nl::e5f2fc4d-f32b-47a6-987b-8a8e9b0edeab" providerId="AD" clId="Web-{CF962EB3-CE82-2548-2388-C0CE67EB8A85}" dt="2024-01-23T19:29:57.581" v="42" actId="20577"/>
          <ac:spMkLst>
            <pc:docMk/>
            <pc:sldMk cId="0" sldId="260"/>
            <ac:spMk id="37" creationId="{D2DD8D92-0472-873E-E57E-4039E5D389D6}"/>
          </ac:spMkLst>
        </pc:spChg>
        <pc:picChg chg="add mod">
          <ac:chgData name="Pim Föster" userId="S::p.foster@optitrade.nl::e5f2fc4d-f32b-47a6-987b-8a8e9b0edeab" providerId="AD" clId="Web-{CF962EB3-CE82-2548-2388-C0CE67EB8A85}" dt="2024-01-23T19:30:55.145" v="59" actId="1076"/>
          <ac:picMkLst>
            <pc:docMk/>
            <pc:sldMk cId="0" sldId="260"/>
            <ac:picMk id="2" creationId="{52B446CE-ABA3-68E1-DAC9-7FC5D2259656}"/>
          </ac:picMkLst>
        </pc:picChg>
        <pc:picChg chg="add mod">
          <ac:chgData name="Pim Föster" userId="S::p.foster@optitrade.nl::e5f2fc4d-f32b-47a6-987b-8a8e9b0edeab" providerId="AD" clId="Web-{CF962EB3-CE82-2548-2388-C0CE67EB8A85}" dt="2024-01-23T19:31:09.443" v="61" actId="1076"/>
          <ac:picMkLst>
            <pc:docMk/>
            <pc:sldMk cId="0" sldId="260"/>
            <ac:picMk id="5" creationId="{BE306390-DBA2-9322-91EB-5044C23D2147}"/>
          </ac:picMkLst>
        </pc:picChg>
        <pc:picChg chg="add mod">
          <ac:chgData name="Pim Föster" userId="S::p.foster@optitrade.nl::e5f2fc4d-f32b-47a6-987b-8a8e9b0edeab" providerId="AD" clId="Web-{CF962EB3-CE82-2548-2388-C0CE67EB8A85}" dt="2024-01-23T19:31:31.069" v="63" actId="1076"/>
          <ac:picMkLst>
            <pc:docMk/>
            <pc:sldMk cId="0" sldId="260"/>
            <ac:picMk id="9" creationId="{4C85D825-234C-2765-D10C-41393B2071C2}"/>
          </ac:picMkLst>
        </pc:picChg>
        <pc:picChg chg="del">
          <ac:chgData name="Pim Föster" userId="S::p.foster@optitrade.nl::e5f2fc4d-f32b-47a6-987b-8a8e9b0edeab" providerId="AD" clId="Web-{CF962EB3-CE82-2548-2388-C0CE67EB8A85}" dt="2024-01-23T19:30:24.050" v="56"/>
          <ac:picMkLst>
            <pc:docMk/>
            <pc:sldMk cId="0" sldId="260"/>
            <ac:picMk id="20" creationId="{A8D96B65-A40E-54EF-52F5-CFEC2F94F2F7}"/>
          </ac:picMkLst>
        </pc:picChg>
        <pc:picChg chg="del">
          <ac:chgData name="Pim Föster" userId="S::p.foster@optitrade.nl::e5f2fc4d-f32b-47a6-987b-8a8e9b0edeab" providerId="AD" clId="Web-{CF962EB3-CE82-2548-2388-C0CE67EB8A85}" dt="2024-01-23T19:30:22.003" v="55"/>
          <ac:picMkLst>
            <pc:docMk/>
            <pc:sldMk cId="0" sldId="260"/>
            <ac:picMk id="35" creationId="{BC53E05F-665B-8546-FF0A-645ECC6C4573}"/>
          </ac:picMkLst>
        </pc:picChg>
        <pc:picChg chg="del">
          <ac:chgData name="Pim Föster" userId="S::p.foster@optitrade.nl::e5f2fc4d-f32b-47a6-987b-8a8e9b0edeab" providerId="AD" clId="Web-{CF962EB3-CE82-2548-2388-C0CE67EB8A85}" dt="2024-01-23T19:30:26.457" v="57"/>
          <ac:picMkLst>
            <pc:docMk/>
            <pc:sldMk cId="0" sldId="260"/>
            <ac:picMk id="1026" creationId="{B0A4C131-16D4-5069-6292-93B30FBF1A29}"/>
          </ac:picMkLst>
        </pc:picChg>
      </pc:sldChg>
      <pc:sldChg chg="ord">
        <pc:chgData name="Pim Föster" userId="S::p.foster@optitrade.nl::e5f2fc4d-f32b-47a6-987b-8a8e9b0edeab" providerId="AD" clId="Web-{CF962EB3-CE82-2548-2388-C0CE67EB8A85}" dt="2024-01-23T19:46:54.580" v="314"/>
        <pc:sldMkLst>
          <pc:docMk/>
          <pc:sldMk cId="0" sldId="261"/>
        </pc:sldMkLst>
      </pc:sldChg>
      <pc:sldChg chg="modSp">
        <pc:chgData name="Pim Föster" userId="S::p.foster@optitrade.nl::e5f2fc4d-f32b-47a6-987b-8a8e9b0edeab" providerId="AD" clId="Web-{CF962EB3-CE82-2548-2388-C0CE67EB8A85}" dt="2024-01-23T19:29:35.830" v="39" actId="20577"/>
        <pc:sldMkLst>
          <pc:docMk/>
          <pc:sldMk cId="3482524639" sldId="293"/>
        </pc:sldMkLst>
        <pc:spChg chg="mod">
          <ac:chgData name="Pim Föster" userId="S::p.foster@optitrade.nl::e5f2fc4d-f32b-47a6-987b-8a8e9b0edeab" providerId="AD" clId="Web-{CF962EB3-CE82-2548-2388-C0CE67EB8A85}" dt="2024-01-23T19:28:27.015" v="19" actId="20577"/>
          <ac:spMkLst>
            <pc:docMk/>
            <pc:sldMk cId="3482524639" sldId="293"/>
            <ac:spMk id="5" creationId="{292E7C03-00F8-6CC5-ED2D-9AB8A14887BB}"/>
          </ac:spMkLst>
        </pc:spChg>
        <pc:spChg chg="mod">
          <ac:chgData name="Pim Föster" userId="S::p.foster@optitrade.nl::e5f2fc4d-f32b-47a6-987b-8a8e9b0edeab" providerId="AD" clId="Web-{CF962EB3-CE82-2548-2388-C0CE67EB8A85}" dt="2024-01-23T19:28:09.373" v="7" actId="20577"/>
          <ac:spMkLst>
            <pc:docMk/>
            <pc:sldMk cId="3482524639" sldId="293"/>
            <ac:spMk id="6" creationId="{74D72F34-1671-7476-D240-E022E57C3668}"/>
          </ac:spMkLst>
        </pc:spChg>
        <pc:spChg chg="mod">
          <ac:chgData name="Pim Föster" userId="S::p.foster@optitrade.nl::e5f2fc4d-f32b-47a6-987b-8a8e9b0edeab" providerId="AD" clId="Web-{CF962EB3-CE82-2548-2388-C0CE67EB8A85}" dt="2024-01-23T19:29:30.392" v="38" actId="20577"/>
          <ac:spMkLst>
            <pc:docMk/>
            <pc:sldMk cId="3482524639" sldId="293"/>
            <ac:spMk id="8" creationId="{F7A7A544-3732-A81B-9602-57DB06414BBB}"/>
          </ac:spMkLst>
        </pc:spChg>
        <pc:spChg chg="mod">
          <ac:chgData name="Pim Föster" userId="S::p.foster@optitrade.nl::e5f2fc4d-f32b-47a6-987b-8a8e9b0edeab" providerId="AD" clId="Web-{CF962EB3-CE82-2548-2388-C0CE67EB8A85}" dt="2024-01-23T19:29:17.939" v="36" actId="20577"/>
          <ac:spMkLst>
            <pc:docMk/>
            <pc:sldMk cId="3482524639" sldId="293"/>
            <ac:spMk id="10" creationId="{1FEDB7EC-BC19-2E6D-5801-582D805E8064}"/>
          </ac:spMkLst>
        </pc:spChg>
        <pc:spChg chg="mod">
          <ac:chgData name="Pim Föster" userId="S::p.foster@optitrade.nl::e5f2fc4d-f32b-47a6-987b-8a8e9b0edeab" providerId="AD" clId="Web-{CF962EB3-CE82-2548-2388-C0CE67EB8A85}" dt="2024-01-23T19:29:01.704" v="26" actId="20577"/>
          <ac:spMkLst>
            <pc:docMk/>
            <pc:sldMk cId="3482524639" sldId="293"/>
            <ac:spMk id="11" creationId="{945E24CD-71C7-8217-E175-186A3AC5FE73}"/>
          </ac:spMkLst>
        </pc:spChg>
        <pc:spChg chg="mod">
          <ac:chgData name="Pim Föster" userId="S::p.foster@optitrade.nl::e5f2fc4d-f32b-47a6-987b-8a8e9b0edeab" providerId="AD" clId="Web-{CF962EB3-CE82-2548-2388-C0CE67EB8A85}" dt="2024-01-23T19:28:44.718" v="23" actId="20577"/>
          <ac:spMkLst>
            <pc:docMk/>
            <pc:sldMk cId="3482524639" sldId="293"/>
            <ac:spMk id="12" creationId="{1EFAC0ED-D269-E19D-6500-D70D928BFE2C}"/>
          </ac:spMkLst>
        </pc:spChg>
        <pc:spChg chg="mod">
          <ac:chgData name="Pim Föster" userId="S::p.foster@optitrade.nl::e5f2fc4d-f32b-47a6-987b-8a8e9b0edeab" providerId="AD" clId="Web-{CF962EB3-CE82-2548-2388-C0CE67EB8A85}" dt="2024-01-23T19:28:30.374" v="20" actId="20577"/>
          <ac:spMkLst>
            <pc:docMk/>
            <pc:sldMk cId="3482524639" sldId="293"/>
            <ac:spMk id="13" creationId="{87B0B2BC-A3AD-01A9-F9C4-3525DF5F91E9}"/>
          </ac:spMkLst>
        </pc:spChg>
        <pc:spChg chg="mod">
          <ac:chgData name="Pim Föster" userId="S::p.foster@optitrade.nl::e5f2fc4d-f32b-47a6-987b-8a8e9b0edeab" providerId="AD" clId="Web-{CF962EB3-CE82-2548-2388-C0CE67EB8A85}" dt="2024-01-23T19:29:35.830" v="39" actId="20577"/>
          <ac:spMkLst>
            <pc:docMk/>
            <pc:sldMk cId="3482524639" sldId="293"/>
            <ac:spMk id="15" creationId="{CEB9B525-ED25-6810-C7E1-5F6A20A1D7DF}"/>
          </ac:spMkLst>
        </pc:spChg>
      </pc:sldChg>
      <pc:sldChg chg="ord">
        <pc:chgData name="Pim Föster" userId="S::p.foster@optitrade.nl::e5f2fc4d-f32b-47a6-987b-8a8e9b0edeab" providerId="AD" clId="Web-{CF962EB3-CE82-2548-2388-C0CE67EB8A85}" dt="2024-01-23T19:44:43.181" v="286"/>
        <pc:sldMkLst>
          <pc:docMk/>
          <pc:sldMk cId="2735987305" sldId="303"/>
        </pc:sldMkLst>
      </pc:sldChg>
      <pc:sldChg chg="del">
        <pc:chgData name="Pim Föster" userId="S::p.foster@optitrade.nl::e5f2fc4d-f32b-47a6-987b-8a8e9b0edeab" providerId="AD" clId="Web-{CF962EB3-CE82-2548-2388-C0CE67EB8A85}" dt="2024-01-23T19:38:48.632" v="182"/>
        <pc:sldMkLst>
          <pc:docMk/>
          <pc:sldMk cId="3953775960" sldId="310"/>
        </pc:sldMkLst>
      </pc:sldChg>
      <pc:sldChg chg="del">
        <pc:chgData name="Pim Föster" userId="S::p.foster@optitrade.nl::e5f2fc4d-f32b-47a6-987b-8a8e9b0edeab" providerId="AD" clId="Web-{CF962EB3-CE82-2548-2388-C0CE67EB8A85}" dt="2024-01-23T19:46:37.392" v="312"/>
        <pc:sldMkLst>
          <pc:docMk/>
          <pc:sldMk cId="0" sldId="2915"/>
        </pc:sldMkLst>
      </pc:sldChg>
      <pc:sldChg chg="addSp delSp modSp">
        <pc:chgData name="Pim Föster" userId="S::p.foster@optitrade.nl::e5f2fc4d-f32b-47a6-987b-8a8e9b0edeab" providerId="AD" clId="Web-{CF962EB3-CE82-2548-2388-C0CE67EB8A85}" dt="2024-01-23T19:51:39.141" v="382" actId="20577"/>
        <pc:sldMkLst>
          <pc:docMk/>
          <pc:sldMk cId="2232055960" sldId="2920"/>
        </pc:sldMkLst>
        <pc:spChg chg="mod">
          <ac:chgData name="Pim Föster" userId="S::p.foster@optitrade.nl::e5f2fc4d-f32b-47a6-987b-8a8e9b0edeab" providerId="AD" clId="Web-{CF962EB3-CE82-2548-2388-C0CE67EB8A85}" dt="2024-01-23T19:51:39.141" v="382" actId="20577"/>
          <ac:spMkLst>
            <pc:docMk/>
            <pc:sldMk cId="2232055960" sldId="2920"/>
            <ac:spMk id="3" creationId="{80983739-B220-A050-E96F-57F8FC36B25A}"/>
          </ac:spMkLst>
        </pc:spChg>
        <pc:spChg chg="mod">
          <ac:chgData name="Pim Föster" userId="S::p.foster@optitrade.nl::e5f2fc4d-f32b-47a6-987b-8a8e9b0edeab" providerId="AD" clId="Web-{CF962EB3-CE82-2548-2388-C0CE67EB8A85}" dt="2024-01-23T19:32:31.180" v="72" actId="20577"/>
          <ac:spMkLst>
            <pc:docMk/>
            <pc:sldMk cId="2232055960" sldId="2920"/>
            <ac:spMk id="5" creationId="{D687D57C-217C-6EEA-52DE-1D448C068DE0}"/>
          </ac:spMkLst>
        </pc:spChg>
        <pc:picChg chg="add del mod">
          <ac:chgData name="Pim Föster" userId="S::p.foster@optitrade.nl::e5f2fc4d-f32b-47a6-987b-8a8e9b0edeab" providerId="AD" clId="Web-{CF962EB3-CE82-2548-2388-C0CE67EB8A85}" dt="2024-01-23T19:35:13.077" v="136"/>
          <ac:picMkLst>
            <pc:docMk/>
            <pc:sldMk cId="2232055960" sldId="2920"/>
            <ac:picMk id="2" creationId="{6738AEB2-928E-2B52-4118-988B51C4F140}"/>
          </ac:picMkLst>
        </pc:picChg>
      </pc:sldChg>
      <pc:sldChg chg="modSp">
        <pc:chgData name="Pim Föster" userId="S::p.foster@optitrade.nl::e5f2fc4d-f32b-47a6-987b-8a8e9b0edeab" providerId="AD" clId="Web-{CF962EB3-CE82-2548-2388-C0CE67EB8A85}" dt="2024-01-23T19:52:55.754" v="421" actId="20577"/>
        <pc:sldMkLst>
          <pc:docMk/>
          <pc:sldMk cId="129803374" sldId="2921"/>
        </pc:sldMkLst>
        <pc:spChg chg="mod">
          <ac:chgData name="Pim Föster" userId="S::p.foster@optitrade.nl::e5f2fc4d-f32b-47a6-987b-8a8e9b0edeab" providerId="AD" clId="Web-{CF962EB3-CE82-2548-2388-C0CE67EB8A85}" dt="2024-01-23T19:52:55.754" v="421" actId="20577"/>
          <ac:spMkLst>
            <pc:docMk/>
            <pc:sldMk cId="129803374" sldId="2921"/>
            <ac:spMk id="3" creationId="{D55D8FDB-54F3-A672-0720-91D86E615976}"/>
          </ac:spMkLst>
        </pc:spChg>
      </pc:sldChg>
      <pc:sldChg chg="modSp">
        <pc:chgData name="Pim Föster" userId="S::p.foster@optitrade.nl::e5f2fc4d-f32b-47a6-987b-8a8e9b0edeab" providerId="AD" clId="Web-{CF962EB3-CE82-2548-2388-C0CE67EB8A85}" dt="2024-01-23T19:53:22.333" v="436" actId="20577"/>
        <pc:sldMkLst>
          <pc:docMk/>
          <pc:sldMk cId="3781237415" sldId="2922"/>
        </pc:sldMkLst>
        <pc:spChg chg="mod">
          <ac:chgData name="Pim Föster" userId="S::p.foster@optitrade.nl::e5f2fc4d-f32b-47a6-987b-8a8e9b0edeab" providerId="AD" clId="Web-{CF962EB3-CE82-2548-2388-C0CE67EB8A85}" dt="2024-01-23T19:53:22.333" v="436" actId="20577"/>
          <ac:spMkLst>
            <pc:docMk/>
            <pc:sldMk cId="3781237415" sldId="2922"/>
            <ac:spMk id="3" creationId="{072A422A-AEB0-BE46-3DCC-31E6095484B3}"/>
          </ac:spMkLst>
        </pc:spChg>
        <pc:spChg chg="mod">
          <ac:chgData name="Pim Föster" userId="S::p.foster@optitrade.nl::e5f2fc4d-f32b-47a6-987b-8a8e9b0edeab" providerId="AD" clId="Web-{CF962EB3-CE82-2548-2388-C0CE67EB8A85}" dt="2024-01-23T19:40:58.265" v="209" actId="1076"/>
          <ac:spMkLst>
            <pc:docMk/>
            <pc:sldMk cId="3781237415" sldId="2922"/>
            <ac:spMk id="5" creationId="{B51868A8-4DE7-9136-B577-0D5D0C59A50E}"/>
          </ac:spMkLst>
        </pc:spChg>
      </pc:sldChg>
      <pc:sldChg chg="delSp modSp add del replId">
        <pc:chgData name="Pim Föster" userId="S::p.foster@optitrade.nl::e5f2fc4d-f32b-47a6-987b-8a8e9b0edeab" providerId="AD" clId="Web-{CF962EB3-CE82-2548-2388-C0CE67EB8A85}" dt="2024-01-23T19:45:09.650" v="287"/>
        <pc:sldMkLst>
          <pc:docMk/>
          <pc:sldMk cId="1127067553" sldId="2923"/>
        </pc:sldMkLst>
        <pc:spChg chg="del mod">
          <ac:chgData name="Pim Föster" userId="S::p.foster@optitrade.nl::e5f2fc4d-f32b-47a6-987b-8a8e9b0edeab" providerId="AD" clId="Web-{CF962EB3-CE82-2548-2388-C0CE67EB8A85}" dt="2024-01-23T19:28:02.920" v="5"/>
          <ac:spMkLst>
            <pc:docMk/>
            <pc:sldMk cId="1127067553" sldId="2923"/>
            <ac:spMk id="5" creationId="{DF290A6B-3E51-166F-80E8-85315A606382}"/>
          </ac:spMkLst>
        </pc:spChg>
      </pc:sldChg>
      <pc:sldChg chg="addSp modSp add replId">
        <pc:chgData name="Pim Föster" userId="S::p.foster@optitrade.nl::e5f2fc4d-f32b-47a6-987b-8a8e9b0edeab" providerId="AD" clId="Web-{CF962EB3-CE82-2548-2388-C0CE67EB8A85}" dt="2024-01-23T19:54:22.538" v="452" actId="20577"/>
        <pc:sldMkLst>
          <pc:docMk/>
          <pc:sldMk cId="1180021155" sldId="2924"/>
        </pc:sldMkLst>
        <pc:spChg chg="mod">
          <ac:chgData name="Pim Föster" userId="S::p.foster@optitrade.nl::e5f2fc4d-f32b-47a6-987b-8a8e9b0edeab" providerId="AD" clId="Web-{CF962EB3-CE82-2548-2388-C0CE67EB8A85}" dt="2024-01-23T19:40:21.311" v="191" actId="20577"/>
          <ac:spMkLst>
            <pc:docMk/>
            <pc:sldMk cId="1180021155" sldId="2924"/>
            <ac:spMk id="3" creationId="{0A3923CE-2222-0FBB-19BE-BBE14D854516}"/>
          </ac:spMkLst>
        </pc:spChg>
        <pc:spChg chg="mod">
          <ac:chgData name="Pim Föster" userId="S::p.foster@optitrade.nl::e5f2fc4d-f32b-47a6-987b-8a8e9b0edeab" providerId="AD" clId="Web-{CF962EB3-CE82-2548-2388-C0CE67EB8A85}" dt="2024-01-23T19:40:14.639" v="190" actId="20577"/>
          <ac:spMkLst>
            <pc:docMk/>
            <pc:sldMk cId="1180021155" sldId="2924"/>
            <ac:spMk id="5" creationId="{67EFA801-6C77-95C1-F3CC-1CA68223DA3C}"/>
          </ac:spMkLst>
        </pc:spChg>
        <pc:spChg chg="add mod">
          <ac:chgData name="Pim Föster" userId="S::p.foster@optitrade.nl::e5f2fc4d-f32b-47a6-987b-8a8e9b0edeab" providerId="AD" clId="Web-{CF962EB3-CE82-2548-2388-C0CE67EB8A85}" dt="2024-01-23T19:54:22.538" v="452" actId="20577"/>
          <ac:spMkLst>
            <pc:docMk/>
            <pc:sldMk cId="1180021155" sldId="2924"/>
            <ac:spMk id="6" creationId="{B57EE82E-3F1A-B33E-245C-0CD53A6F0321}"/>
          </ac:spMkLst>
        </pc:spChg>
        <pc:picChg chg="add mod">
          <ac:chgData name="Pim Föster" userId="S::p.foster@optitrade.nl::e5f2fc4d-f32b-47a6-987b-8a8e9b0edeab" providerId="AD" clId="Web-{CF962EB3-CE82-2548-2388-C0CE67EB8A85}" dt="2024-01-23T19:44:02.272" v="284" actId="1076"/>
          <ac:picMkLst>
            <pc:docMk/>
            <pc:sldMk cId="1180021155" sldId="2924"/>
            <ac:picMk id="8" creationId="{5140B69B-392D-AEEF-C318-DC5FFE12BB9C}"/>
          </ac:picMkLst>
        </pc:picChg>
      </pc:sldChg>
      <pc:sldChg chg="modSp add replId">
        <pc:chgData name="Pim Föster" userId="S::p.foster@optitrade.nl::e5f2fc4d-f32b-47a6-987b-8a8e9b0edeab" providerId="AD" clId="Web-{CF962EB3-CE82-2548-2388-C0CE67EB8A85}" dt="2024-01-23T19:54:28.835" v="454" actId="20577"/>
        <pc:sldMkLst>
          <pc:docMk/>
          <pc:sldMk cId="2287242649" sldId="2925"/>
        </pc:sldMkLst>
        <pc:spChg chg="mod">
          <ac:chgData name="Pim Föster" userId="S::p.foster@optitrade.nl::e5f2fc4d-f32b-47a6-987b-8a8e9b0edeab" providerId="AD" clId="Web-{CF962EB3-CE82-2548-2388-C0CE67EB8A85}" dt="2024-01-23T19:54:28.835" v="454" actId="20577"/>
          <ac:spMkLst>
            <pc:docMk/>
            <pc:sldMk cId="2287242649" sldId="2925"/>
            <ac:spMk id="5" creationId="{3F0BB11E-25B2-3C2C-4A1E-752F84447327}"/>
          </ac:spMkLst>
        </pc:spChg>
      </pc:sldChg>
      <pc:sldChg chg="add replId">
        <pc:chgData name="Pim Föster" userId="S::p.foster@optitrade.nl::e5f2fc4d-f32b-47a6-987b-8a8e9b0edeab" providerId="AD" clId="Web-{CF962EB3-CE82-2548-2388-C0CE67EB8A85}" dt="2024-01-23T19:46:50.705" v="313"/>
        <pc:sldMkLst>
          <pc:docMk/>
          <pc:sldMk cId="1331750206" sldId="2926"/>
        </pc:sldMkLst>
      </pc:sldChg>
    </pc:docChg>
  </pc:docChgLst>
  <pc:docChgLst>
    <pc:chgData name="Pim Föster" userId="S::p.foster@optitrade.nl::e5f2fc4d-f32b-47a6-987b-8a8e9b0edeab" providerId="AD" clId="Web-{1776B287-4841-2450-4FD2-3DC06FB8249C}"/>
    <pc:docChg chg="addSld delSld modSld sldOrd">
      <pc:chgData name="Pim Föster" userId="S::p.foster@optitrade.nl::e5f2fc4d-f32b-47a6-987b-8a8e9b0edeab" providerId="AD" clId="Web-{1776B287-4841-2450-4FD2-3DC06FB8249C}" dt="2024-01-21T19:25:01.345" v="291"/>
      <pc:docMkLst>
        <pc:docMk/>
      </pc:docMkLst>
      <pc:sldChg chg="del">
        <pc:chgData name="Pim Föster" userId="S::p.foster@optitrade.nl::e5f2fc4d-f32b-47a6-987b-8a8e9b0edeab" providerId="AD" clId="Web-{1776B287-4841-2450-4FD2-3DC06FB8249C}" dt="2024-01-21T19:06:56.506" v="53"/>
        <pc:sldMkLst>
          <pc:docMk/>
          <pc:sldMk cId="0" sldId="256"/>
        </pc:sldMkLst>
      </pc:sldChg>
      <pc:sldChg chg="del">
        <pc:chgData name="Pim Föster" userId="S::p.foster@optitrade.nl::e5f2fc4d-f32b-47a6-987b-8a8e9b0edeab" providerId="AD" clId="Web-{1776B287-4841-2450-4FD2-3DC06FB8249C}" dt="2024-01-21T19:06:57.460" v="54"/>
        <pc:sldMkLst>
          <pc:docMk/>
          <pc:sldMk cId="0" sldId="257"/>
        </pc:sldMkLst>
      </pc:sldChg>
      <pc:sldChg chg="del">
        <pc:chgData name="Pim Föster" userId="S::p.foster@optitrade.nl::e5f2fc4d-f32b-47a6-987b-8a8e9b0edeab" providerId="AD" clId="Web-{1776B287-4841-2450-4FD2-3DC06FB8249C}" dt="2024-01-21T19:06:58.382" v="55"/>
        <pc:sldMkLst>
          <pc:docMk/>
          <pc:sldMk cId="0" sldId="258"/>
        </pc:sldMkLst>
      </pc:sldChg>
      <pc:sldChg chg="modSp">
        <pc:chgData name="Pim Föster" userId="S::p.foster@optitrade.nl::e5f2fc4d-f32b-47a6-987b-8a8e9b0edeab" providerId="AD" clId="Web-{1776B287-4841-2450-4FD2-3DC06FB8249C}" dt="2024-01-21T19:24:57.298" v="290" actId="20577"/>
        <pc:sldMkLst>
          <pc:docMk/>
          <pc:sldMk cId="0" sldId="259"/>
        </pc:sldMkLst>
        <pc:spChg chg="mod">
          <ac:chgData name="Pim Föster" userId="S::p.foster@optitrade.nl::e5f2fc4d-f32b-47a6-987b-8a8e9b0edeab" providerId="AD" clId="Web-{1776B287-4841-2450-4FD2-3DC06FB8249C}" dt="2024-01-21T19:24:57.298" v="290" actId="20577"/>
          <ac:spMkLst>
            <pc:docMk/>
            <pc:sldMk cId="0" sldId="259"/>
            <ac:spMk id="86" creationId="{00000000-0000-0000-0000-000000000000}"/>
          </ac:spMkLst>
        </pc:spChg>
      </pc:sldChg>
      <pc:sldChg chg="modSp">
        <pc:chgData name="Pim Föster" userId="S::p.foster@optitrade.nl::e5f2fc4d-f32b-47a6-987b-8a8e9b0edeab" providerId="AD" clId="Web-{1776B287-4841-2450-4FD2-3DC06FB8249C}" dt="2024-01-21T19:05:33.735" v="45" actId="20577"/>
        <pc:sldMkLst>
          <pc:docMk/>
          <pc:sldMk cId="3695746150" sldId="262"/>
        </pc:sldMkLst>
        <pc:spChg chg="mod">
          <ac:chgData name="Pim Föster" userId="S::p.foster@optitrade.nl::e5f2fc4d-f32b-47a6-987b-8a8e9b0edeab" providerId="AD" clId="Web-{1776B287-4841-2450-4FD2-3DC06FB8249C}" dt="2024-01-21T19:05:33.735" v="45" actId="20577"/>
          <ac:spMkLst>
            <pc:docMk/>
            <pc:sldMk cId="3695746150" sldId="262"/>
            <ac:spMk id="5" creationId="{D289030A-6CD1-6C93-23F2-1B2F3CC67BE4}"/>
          </ac:spMkLst>
        </pc:spChg>
      </pc:sldChg>
      <pc:sldChg chg="del">
        <pc:chgData name="Pim Föster" userId="S::p.foster@optitrade.nl::e5f2fc4d-f32b-47a6-987b-8a8e9b0edeab" providerId="AD" clId="Web-{1776B287-4841-2450-4FD2-3DC06FB8249C}" dt="2024-01-21T19:07:25.274" v="71"/>
        <pc:sldMkLst>
          <pc:docMk/>
          <pc:sldMk cId="0" sldId="263"/>
        </pc:sldMkLst>
      </pc:sldChg>
      <pc:sldChg chg="del">
        <pc:chgData name="Pim Föster" userId="S::p.foster@optitrade.nl::e5f2fc4d-f32b-47a6-987b-8a8e9b0edeab" providerId="AD" clId="Web-{1776B287-4841-2450-4FD2-3DC06FB8249C}" dt="2024-01-21T19:04:34.028" v="0"/>
        <pc:sldMkLst>
          <pc:docMk/>
          <pc:sldMk cId="2670878397" sldId="264"/>
        </pc:sldMkLst>
      </pc:sldChg>
      <pc:sldChg chg="del">
        <pc:chgData name="Pim Föster" userId="S::p.foster@optitrade.nl::e5f2fc4d-f32b-47a6-987b-8a8e9b0edeab" providerId="AD" clId="Web-{1776B287-4841-2450-4FD2-3DC06FB8249C}" dt="2024-01-21T19:07:35.681" v="77"/>
        <pc:sldMkLst>
          <pc:docMk/>
          <pc:sldMk cId="0" sldId="265"/>
        </pc:sldMkLst>
      </pc:sldChg>
      <pc:sldChg chg="del">
        <pc:chgData name="Pim Föster" userId="S::p.foster@optitrade.nl::e5f2fc4d-f32b-47a6-987b-8a8e9b0edeab" providerId="AD" clId="Web-{1776B287-4841-2450-4FD2-3DC06FB8249C}" dt="2024-01-21T19:04:34.231" v="3"/>
        <pc:sldMkLst>
          <pc:docMk/>
          <pc:sldMk cId="2969213723" sldId="266"/>
        </pc:sldMkLst>
      </pc:sldChg>
      <pc:sldChg chg="modSp">
        <pc:chgData name="Pim Föster" userId="S::p.foster@optitrade.nl::e5f2fc4d-f32b-47a6-987b-8a8e9b0edeab" providerId="AD" clId="Web-{1776B287-4841-2450-4FD2-3DC06FB8249C}" dt="2024-01-21T19:11:23.665" v="118" actId="20577"/>
        <pc:sldMkLst>
          <pc:docMk/>
          <pc:sldMk cId="0" sldId="267"/>
        </pc:sldMkLst>
        <pc:spChg chg="mod">
          <ac:chgData name="Pim Föster" userId="S::p.foster@optitrade.nl::e5f2fc4d-f32b-47a6-987b-8a8e9b0edeab" providerId="AD" clId="Web-{1776B287-4841-2450-4FD2-3DC06FB8249C}" dt="2024-01-21T19:11:23.665" v="118" actId="20577"/>
          <ac:spMkLst>
            <pc:docMk/>
            <pc:sldMk cId="0" sldId="267"/>
            <ac:spMk id="137" creationId="{00000000-0000-0000-0000-000000000000}"/>
          </ac:spMkLst>
        </pc:spChg>
      </pc:sldChg>
      <pc:sldChg chg="del">
        <pc:chgData name="Pim Föster" userId="S::p.foster@optitrade.nl::e5f2fc4d-f32b-47a6-987b-8a8e9b0edeab" providerId="AD" clId="Web-{1776B287-4841-2450-4FD2-3DC06FB8249C}" dt="2024-01-21T19:04:35.888" v="7"/>
        <pc:sldMkLst>
          <pc:docMk/>
          <pc:sldMk cId="1257900496" sldId="268"/>
        </pc:sldMkLst>
      </pc:sldChg>
      <pc:sldChg chg="del">
        <pc:chgData name="Pim Föster" userId="S::p.foster@optitrade.nl::e5f2fc4d-f32b-47a6-987b-8a8e9b0edeab" providerId="AD" clId="Web-{1776B287-4841-2450-4FD2-3DC06FB8249C}" dt="2024-01-21T19:04:35.450" v="6"/>
        <pc:sldMkLst>
          <pc:docMk/>
          <pc:sldMk cId="598598502" sldId="269"/>
        </pc:sldMkLst>
      </pc:sldChg>
      <pc:sldChg chg="del">
        <pc:chgData name="Pim Föster" userId="S::p.foster@optitrade.nl::e5f2fc4d-f32b-47a6-987b-8a8e9b0edeab" providerId="AD" clId="Web-{1776B287-4841-2450-4FD2-3DC06FB8249C}" dt="2024-01-21T19:04:34.325" v="4"/>
        <pc:sldMkLst>
          <pc:docMk/>
          <pc:sldMk cId="3526793957" sldId="270"/>
        </pc:sldMkLst>
      </pc:sldChg>
      <pc:sldChg chg="del">
        <pc:chgData name="Pim Föster" userId="S::p.foster@optitrade.nl::e5f2fc4d-f32b-47a6-987b-8a8e9b0edeab" providerId="AD" clId="Web-{1776B287-4841-2450-4FD2-3DC06FB8249C}" dt="2024-01-21T19:07:27.555" v="72"/>
        <pc:sldMkLst>
          <pc:docMk/>
          <pc:sldMk cId="0" sldId="272"/>
        </pc:sldMkLst>
      </pc:sldChg>
      <pc:sldChg chg="del">
        <pc:chgData name="Pim Föster" userId="S::p.foster@optitrade.nl::e5f2fc4d-f32b-47a6-987b-8a8e9b0edeab" providerId="AD" clId="Web-{1776B287-4841-2450-4FD2-3DC06FB8249C}" dt="2024-01-21T19:04:39.700" v="14"/>
        <pc:sldMkLst>
          <pc:docMk/>
          <pc:sldMk cId="1490452884" sldId="274"/>
        </pc:sldMkLst>
      </pc:sldChg>
      <pc:sldChg chg="del">
        <pc:chgData name="Pim Föster" userId="S::p.foster@optitrade.nl::e5f2fc4d-f32b-47a6-987b-8a8e9b0edeab" providerId="AD" clId="Web-{1776B287-4841-2450-4FD2-3DC06FB8249C}" dt="2024-01-21T19:04:37.763" v="11"/>
        <pc:sldMkLst>
          <pc:docMk/>
          <pc:sldMk cId="3834153102" sldId="275"/>
        </pc:sldMkLst>
      </pc:sldChg>
      <pc:sldChg chg="del">
        <pc:chgData name="Pim Föster" userId="S::p.foster@optitrade.nl::e5f2fc4d-f32b-47a6-987b-8a8e9b0edeab" providerId="AD" clId="Web-{1776B287-4841-2450-4FD2-3DC06FB8249C}" dt="2024-01-21T19:04:38.825" v="12"/>
        <pc:sldMkLst>
          <pc:docMk/>
          <pc:sldMk cId="1296795509" sldId="276"/>
        </pc:sldMkLst>
      </pc:sldChg>
      <pc:sldChg chg="del">
        <pc:chgData name="Pim Föster" userId="S::p.foster@optitrade.nl::e5f2fc4d-f32b-47a6-987b-8a8e9b0edeab" providerId="AD" clId="Web-{1776B287-4841-2450-4FD2-3DC06FB8249C}" dt="2024-01-21T19:04:39.278" v="13"/>
        <pc:sldMkLst>
          <pc:docMk/>
          <pc:sldMk cId="4044056040" sldId="277"/>
        </pc:sldMkLst>
      </pc:sldChg>
      <pc:sldChg chg="del">
        <pc:chgData name="Pim Föster" userId="S::p.foster@optitrade.nl::e5f2fc4d-f32b-47a6-987b-8a8e9b0edeab" providerId="AD" clId="Web-{1776B287-4841-2450-4FD2-3DC06FB8249C}" dt="2024-01-21T19:04:40.529" v="15"/>
        <pc:sldMkLst>
          <pc:docMk/>
          <pc:sldMk cId="1405145192" sldId="278"/>
        </pc:sldMkLst>
      </pc:sldChg>
      <pc:sldChg chg="del">
        <pc:chgData name="Pim Föster" userId="S::p.foster@optitrade.nl::e5f2fc4d-f32b-47a6-987b-8a8e9b0edeab" providerId="AD" clId="Web-{1776B287-4841-2450-4FD2-3DC06FB8249C}" dt="2024-01-21T19:04:42.654" v="17"/>
        <pc:sldMkLst>
          <pc:docMk/>
          <pc:sldMk cId="2568521787" sldId="279"/>
        </pc:sldMkLst>
      </pc:sldChg>
      <pc:sldChg chg="del">
        <pc:chgData name="Pim Föster" userId="S::p.foster@optitrade.nl::e5f2fc4d-f32b-47a6-987b-8a8e9b0edeab" providerId="AD" clId="Web-{1776B287-4841-2450-4FD2-3DC06FB8249C}" dt="2024-01-21T19:04:43.529" v="18"/>
        <pc:sldMkLst>
          <pc:docMk/>
          <pc:sldMk cId="103220838" sldId="280"/>
        </pc:sldMkLst>
      </pc:sldChg>
      <pc:sldChg chg="del">
        <pc:chgData name="Pim Föster" userId="S::p.foster@optitrade.nl::e5f2fc4d-f32b-47a6-987b-8a8e9b0edeab" providerId="AD" clId="Web-{1776B287-4841-2450-4FD2-3DC06FB8249C}" dt="2024-01-21T19:04:44.013" v="19"/>
        <pc:sldMkLst>
          <pc:docMk/>
          <pc:sldMk cId="226662545" sldId="285"/>
        </pc:sldMkLst>
      </pc:sldChg>
      <pc:sldChg chg="del">
        <pc:chgData name="Pim Föster" userId="S::p.foster@optitrade.nl::e5f2fc4d-f32b-47a6-987b-8a8e9b0edeab" providerId="AD" clId="Web-{1776B287-4841-2450-4FD2-3DC06FB8249C}" dt="2024-01-21T19:04:36.294" v="8"/>
        <pc:sldMkLst>
          <pc:docMk/>
          <pc:sldMk cId="449093044" sldId="286"/>
        </pc:sldMkLst>
      </pc:sldChg>
      <pc:sldChg chg="del">
        <pc:chgData name="Pim Föster" userId="S::p.foster@optitrade.nl::e5f2fc4d-f32b-47a6-987b-8a8e9b0edeab" providerId="AD" clId="Web-{1776B287-4841-2450-4FD2-3DC06FB8249C}" dt="2024-01-21T19:04:37.591" v="10"/>
        <pc:sldMkLst>
          <pc:docMk/>
          <pc:sldMk cId="4079824526" sldId="287"/>
        </pc:sldMkLst>
      </pc:sldChg>
      <pc:sldChg chg="ord">
        <pc:chgData name="Pim Föster" userId="S::p.foster@optitrade.nl::e5f2fc4d-f32b-47a6-987b-8a8e9b0edeab" providerId="AD" clId="Web-{1776B287-4841-2450-4FD2-3DC06FB8249C}" dt="2024-01-21T19:25:01.345" v="291"/>
        <pc:sldMkLst>
          <pc:docMk/>
          <pc:sldMk cId="2735987305" sldId="303"/>
        </pc:sldMkLst>
      </pc:sldChg>
      <pc:sldChg chg="del">
        <pc:chgData name="Pim Föster" userId="S::p.foster@optitrade.nl::e5f2fc4d-f32b-47a6-987b-8a8e9b0edeab" providerId="AD" clId="Web-{1776B287-4841-2450-4FD2-3DC06FB8249C}" dt="2024-01-21T19:19:08.743" v="197"/>
        <pc:sldMkLst>
          <pc:docMk/>
          <pc:sldMk cId="0" sldId="304"/>
        </pc:sldMkLst>
      </pc:sldChg>
      <pc:sldChg chg="del">
        <pc:chgData name="Pim Föster" userId="S::p.foster@optitrade.nl::e5f2fc4d-f32b-47a6-987b-8a8e9b0edeab" providerId="AD" clId="Web-{1776B287-4841-2450-4FD2-3DC06FB8249C}" dt="2024-01-21T19:19:06.087" v="196"/>
        <pc:sldMkLst>
          <pc:docMk/>
          <pc:sldMk cId="442159461" sldId="306"/>
        </pc:sldMkLst>
      </pc:sldChg>
      <pc:sldChg chg="modSp ord">
        <pc:chgData name="Pim Föster" userId="S::p.foster@optitrade.nl::e5f2fc4d-f32b-47a6-987b-8a8e9b0edeab" providerId="AD" clId="Web-{1776B287-4841-2450-4FD2-3DC06FB8249C}" dt="2024-01-21T19:20:09.856" v="201" actId="20577"/>
        <pc:sldMkLst>
          <pc:docMk/>
          <pc:sldMk cId="3922363104" sldId="308"/>
        </pc:sldMkLst>
        <pc:spChg chg="mod">
          <ac:chgData name="Pim Föster" userId="S::p.foster@optitrade.nl::e5f2fc4d-f32b-47a6-987b-8a8e9b0edeab" providerId="AD" clId="Web-{1776B287-4841-2450-4FD2-3DC06FB8249C}" dt="2024-01-21T19:20:03.372" v="200" actId="20577"/>
          <ac:spMkLst>
            <pc:docMk/>
            <pc:sldMk cId="3922363104" sldId="308"/>
            <ac:spMk id="22" creationId="{F481B4D7-5B3C-AB49-F302-E6663C14CF07}"/>
          </ac:spMkLst>
        </pc:spChg>
        <pc:spChg chg="mod">
          <ac:chgData name="Pim Föster" userId="S::p.foster@optitrade.nl::e5f2fc4d-f32b-47a6-987b-8a8e9b0edeab" providerId="AD" clId="Web-{1776B287-4841-2450-4FD2-3DC06FB8249C}" dt="2024-01-21T19:20:09.856" v="201" actId="20577"/>
          <ac:spMkLst>
            <pc:docMk/>
            <pc:sldMk cId="3922363104" sldId="308"/>
            <ac:spMk id="24" creationId="{8AA0767A-E903-AF2C-B28B-CCBE9AD33811}"/>
          </ac:spMkLst>
        </pc:spChg>
      </pc:sldChg>
      <pc:sldChg chg="ord">
        <pc:chgData name="Pim Föster" userId="S::p.foster@optitrade.nl::e5f2fc4d-f32b-47a6-987b-8a8e9b0edeab" providerId="AD" clId="Web-{1776B287-4841-2450-4FD2-3DC06FB8249C}" dt="2024-01-21T19:08:27.966" v="88"/>
        <pc:sldMkLst>
          <pc:docMk/>
          <pc:sldMk cId="1508565154" sldId="309"/>
        </pc:sldMkLst>
      </pc:sldChg>
      <pc:sldChg chg="del">
        <pc:chgData name="Pim Föster" userId="S::p.foster@optitrade.nl::e5f2fc4d-f32b-47a6-987b-8a8e9b0edeab" providerId="AD" clId="Web-{1776B287-4841-2450-4FD2-3DC06FB8249C}" dt="2024-01-21T19:04:34.216" v="2"/>
        <pc:sldMkLst>
          <pc:docMk/>
          <pc:sldMk cId="0" sldId="311"/>
        </pc:sldMkLst>
      </pc:sldChg>
      <pc:sldChg chg="del">
        <pc:chgData name="Pim Föster" userId="S::p.foster@optitrade.nl::e5f2fc4d-f32b-47a6-987b-8a8e9b0edeab" providerId="AD" clId="Web-{1776B287-4841-2450-4FD2-3DC06FB8249C}" dt="2024-01-21T19:04:34.966" v="5"/>
        <pc:sldMkLst>
          <pc:docMk/>
          <pc:sldMk cId="979669562" sldId="312"/>
        </pc:sldMkLst>
      </pc:sldChg>
      <pc:sldChg chg="del">
        <pc:chgData name="Pim Föster" userId="S::p.foster@optitrade.nl::e5f2fc4d-f32b-47a6-987b-8a8e9b0edeab" providerId="AD" clId="Web-{1776B287-4841-2450-4FD2-3DC06FB8249C}" dt="2024-01-21T19:04:37.013" v="9"/>
        <pc:sldMkLst>
          <pc:docMk/>
          <pc:sldMk cId="226254221" sldId="313"/>
        </pc:sldMkLst>
      </pc:sldChg>
      <pc:sldChg chg="del">
        <pc:chgData name="Pim Föster" userId="S::p.foster@optitrade.nl::e5f2fc4d-f32b-47a6-987b-8a8e9b0edeab" providerId="AD" clId="Web-{1776B287-4841-2450-4FD2-3DC06FB8249C}" dt="2024-01-21T19:04:41.513" v="16"/>
        <pc:sldMkLst>
          <pc:docMk/>
          <pc:sldMk cId="3599391111" sldId="314"/>
        </pc:sldMkLst>
      </pc:sldChg>
      <pc:sldChg chg="del">
        <pc:chgData name="Pim Föster" userId="S::p.foster@optitrade.nl::e5f2fc4d-f32b-47a6-987b-8a8e9b0edeab" providerId="AD" clId="Web-{1776B287-4841-2450-4FD2-3DC06FB8249C}" dt="2024-01-21T19:06:38.318" v="46"/>
        <pc:sldMkLst>
          <pc:docMk/>
          <pc:sldMk cId="0" sldId="315"/>
        </pc:sldMkLst>
      </pc:sldChg>
      <pc:sldChg chg="del">
        <pc:chgData name="Pim Föster" userId="S::p.foster@optitrade.nl::e5f2fc4d-f32b-47a6-987b-8a8e9b0edeab" providerId="AD" clId="Web-{1776B287-4841-2450-4FD2-3DC06FB8249C}" dt="2024-01-21T19:06:38.896" v="47"/>
        <pc:sldMkLst>
          <pc:docMk/>
          <pc:sldMk cId="4113511784" sldId="2854"/>
        </pc:sldMkLst>
      </pc:sldChg>
      <pc:sldChg chg="del">
        <pc:chgData name="Pim Föster" userId="S::p.foster@optitrade.nl::e5f2fc4d-f32b-47a6-987b-8a8e9b0edeab" providerId="AD" clId="Web-{1776B287-4841-2450-4FD2-3DC06FB8249C}" dt="2024-01-21T19:07:28.087" v="73"/>
        <pc:sldMkLst>
          <pc:docMk/>
          <pc:sldMk cId="442539028" sldId="2859"/>
        </pc:sldMkLst>
      </pc:sldChg>
      <pc:sldChg chg="del">
        <pc:chgData name="Pim Föster" userId="S::p.foster@optitrade.nl::e5f2fc4d-f32b-47a6-987b-8a8e9b0edeab" providerId="AD" clId="Web-{1776B287-4841-2450-4FD2-3DC06FB8249C}" dt="2024-01-21T19:06:40.740" v="49"/>
        <pc:sldMkLst>
          <pc:docMk/>
          <pc:sldMk cId="1000245235" sldId="2863"/>
        </pc:sldMkLst>
      </pc:sldChg>
      <pc:sldChg chg="del">
        <pc:chgData name="Pim Föster" userId="S::p.foster@optitrade.nl::e5f2fc4d-f32b-47a6-987b-8a8e9b0edeab" providerId="AD" clId="Web-{1776B287-4841-2450-4FD2-3DC06FB8249C}" dt="2024-01-21T19:06:40.115" v="48"/>
        <pc:sldMkLst>
          <pc:docMk/>
          <pc:sldMk cId="1911568653" sldId="2864"/>
        </pc:sldMkLst>
      </pc:sldChg>
      <pc:sldChg chg="del">
        <pc:chgData name="Pim Föster" userId="S::p.foster@optitrade.nl::e5f2fc4d-f32b-47a6-987b-8a8e9b0edeab" providerId="AD" clId="Web-{1776B287-4841-2450-4FD2-3DC06FB8249C}" dt="2024-01-21T19:06:41.459" v="50"/>
        <pc:sldMkLst>
          <pc:docMk/>
          <pc:sldMk cId="0" sldId="2865"/>
        </pc:sldMkLst>
      </pc:sldChg>
      <pc:sldChg chg="del">
        <pc:chgData name="Pim Föster" userId="S::p.foster@optitrade.nl::e5f2fc4d-f32b-47a6-987b-8a8e9b0edeab" providerId="AD" clId="Web-{1776B287-4841-2450-4FD2-3DC06FB8249C}" dt="2024-01-21T19:06:41.943" v="51"/>
        <pc:sldMkLst>
          <pc:docMk/>
          <pc:sldMk cId="0" sldId="2866"/>
        </pc:sldMkLst>
      </pc:sldChg>
      <pc:sldChg chg="del">
        <pc:chgData name="Pim Föster" userId="S::p.foster@optitrade.nl::e5f2fc4d-f32b-47a6-987b-8a8e9b0edeab" providerId="AD" clId="Web-{1776B287-4841-2450-4FD2-3DC06FB8249C}" dt="2024-01-21T19:06:42.865" v="52"/>
        <pc:sldMkLst>
          <pc:docMk/>
          <pc:sldMk cId="0" sldId="2867"/>
        </pc:sldMkLst>
      </pc:sldChg>
      <pc:sldChg chg="del">
        <pc:chgData name="Pim Föster" userId="S::p.foster@optitrade.nl::e5f2fc4d-f32b-47a6-987b-8a8e9b0edeab" providerId="AD" clId="Web-{1776B287-4841-2450-4FD2-3DC06FB8249C}" dt="2024-01-21T19:07:29.915" v="74"/>
        <pc:sldMkLst>
          <pc:docMk/>
          <pc:sldMk cId="0" sldId="2869"/>
        </pc:sldMkLst>
      </pc:sldChg>
      <pc:sldChg chg="del">
        <pc:chgData name="Pim Föster" userId="S::p.foster@optitrade.nl::e5f2fc4d-f32b-47a6-987b-8a8e9b0edeab" providerId="AD" clId="Web-{1776B287-4841-2450-4FD2-3DC06FB8249C}" dt="2024-01-21T19:07:33.618" v="75"/>
        <pc:sldMkLst>
          <pc:docMk/>
          <pc:sldMk cId="0" sldId="2870"/>
        </pc:sldMkLst>
      </pc:sldChg>
      <pc:sldChg chg="del">
        <pc:chgData name="Pim Föster" userId="S::p.foster@optitrade.nl::e5f2fc4d-f32b-47a6-987b-8a8e9b0edeab" providerId="AD" clId="Web-{1776B287-4841-2450-4FD2-3DC06FB8249C}" dt="2024-01-21T19:07:37.244" v="78"/>
        <pc:sldMkLst>
          <pc:docMk/>
          <pc:sldMk cId="0" sldId="2872"/>
        </pc:sldMkLst>
      </pc:sldChg>
      <pc:sldChg chg="del">
        <pc:chgData name="Pim Föster" userId="S::p.foster@optitrade.nl::e5f2fc4d-f32b-47a6-987b-8a8e9b0edeab" providerId="AD" clId="Web-{1776B287-4841-2450-4FD2-3DC06FB8249C}" dt="2024-01-21T19:07:38.994" v="79"/>
        <pc:sldMkLst>
          <pc:docMk/>
          <pc:sldMk cId="0" sldId="2873"/>
        </pc:sldMkLst>
      </pc:sldChg>
      <pc:sldChg chg="del">
        <pc:chgData name="Pim Föster" userId="S::p.foster@optitrade.nl::e5f2fc4d-f32b-47a6-987b-8a8e9b0edeab" providerId="AD" clId="Web-{1776B287-4841-2450-4FD2-3DC06FB8249C}" dt="2024-01-21T19:07:39.869" v="80"/>
        <pc:sldMkLst>
          <pc:docMk/>
          <pc:sldMk cId="2684151315" sldId="2874"/>
        </pc:sldMkLst>
      </pc:sldChg>
      <pc:sldChg chg="del">
        <pc:chgData name="Pim Föster" userId="S::p.foster@optitrade.nl::e5f2fc4d-f32b-47a6-987b-8a8e9b0edeab" providerId="AD" clId="Web-{1776B287-4841-2450-4FD2-3DC06FB8249C}" dt="2024-01-21T19:07:41.322" v="81"/>
        <pc:sldMkLst>
          <pc:docMk/>
          <pc:sldMk cId="0" sldId="2875"/>
        </pc:sldMkLst>
      </pc:sldChg>
      <pc:sldChg chg="del">
        <pc:chgData name="Pim Föster" userId="S::p.foster@optitrade.nl::e5f2fc4d-f32b-47a6-987b-8a8e9b0edeab" providerId="AD" clId="Web-{1776B287-4841-2450-4FD2-3DC06FB8249C}" dt="2024-01-21T19:07:44.728" v="84"/>
        <pc:sldMkLst>
          <pc:docMk/>
          <pc:sldMk cId="0" sldId="2876"/>
        </pc:sldMkLst>
      </pc:sldChg>
      <pc:sldChg chg="del">
        <pc:chgData name="Pim Föster" userId="S::p.foster@optitrade.nl::e5f2fc4d-f32b-47a6-987b-8a8e9b0edeab" providerId="AD" clId="Web-{1776B287-4841-2450-4FD2-3DC06FB8249C}" dt="2024-01-21T19:07:42.400" v="82"/>
        <pc:sldMkLst>
          <pc:docMk/>
          <pc:sldMk cId="0" sldId="2877"/>
        </pc:sldMkLst>
      </pc:sldChg>
      <pc:sldChg chg="del">
        <pc:chgData name="Pim Föster" userId="S::p.foster@optitrade.nl::e5f2fc4d-f32b-47a6-987b-8a8e9b0edeab" providerId="AD" clId="Web-{1776B287-4841-2450-4FD2-3DC06FB8249C}" dt="2024-01-21T19:07:43.181" v="83"/>
        <pc:sldMkLst>
          <pc:docMk/>
          <pc:sldMk cId="0" sldId="2878"/>
        </pc:sldMkLst>
      </pc:sldChg>
      <pc:sldChg chg="del">
        <pc:chgData name="Pim Föster" userId="S::p.foster@optitrade.nl::e5f2fc4d-f32b-47a6-987b-8a8e9b0edeab" providerId="AD" clId="Web-{1776B287-4841-2450-4FD2-3DC06FB8249C}" dt="2024-01-21T19:07:46.369" v="85"/>
        <pc:sldMkLst>
          <pc:docMk/>
          <pc:sldMk cId="2893648362" sldId="2879"/>
        </pc:sldMkLst>
      </pc:sldChg>
      <pc:sldChg chg="del">
        <pc:chgData name="Pim Föster" userId="S::p.foster@optitrade.nl::e5f2fc4d-f32b-47a6-987b-8a8e9b0edeab" providerId="AD" clId="Web-{1776B287-4841-2450-4FD2-3DC06FB8249C}" dt="2024-01-21T19:07:47.088" v="86"/>
        <pc:sldMkLst>
          <pc:docMk/>
          <pc:sldMk cId="0" sldId="2880"/>
        </pc:sldMkLst>
      </pc:sldChg>
      <pc:sldChg chg="del">
        <pc:chgData name="Pim Föster" userId="S::p.foster@optitrade.nl::e5f2fc4d-f32b-47a6-987b-8a8e9b0edeab" providerId="AD" clId="Web-{1776B287-4841-2450-4FD2-3DC06FB8249C}" dt="2024-01-21T19:07:49.338" v="87"/>
        <pc:sldMkLst>
          <pc:docMk/>
          <pc:sldMk cId="2434608050" sldId="2881"/>
        </pc:sldMkLst>
      </pc:sldChg>
      <pc:sldChg chg="del">
        <pc:chgData name="Pim Föster" userId="S::p.foster@optitrade.nl::e5f2fc4d-f32b-47a6-987b-8a8e9b0edeab" providerId="AD" clId="Web-{1776B287-4841-2450-4FD2-3DC06FB8249C}" dt="2024-01-21T19:07:34.993" v="76"/>
        <pc:sldMkLst>
          <pc:docMk/>
          <pc:sldMk cId="170415676" sldId="2882"/>
        </pc:sldMkLst>
      </pc:sldChg>
      <pc:sldChg chg="del">
        <pc:chgData name="Pim Föster" userId="S::p.foster@optitrade.nl::e5f2fc4d-f32b-47a6-987b-8a8e9b0edeab" providerId="AD" clId="Web-{1776B287-4841-2450-4FD2-3DC06FB8249C}" dt="2024-01-21T19:04:34.169" v="1"/>
        <pc:sldMkLst>
          <pc:docMk/>
          <pc:sldMk cId="1519370658" sldId="2906"/>
        </pc:sldMkLst>
      </pc:sldChg>
      <pc:sldChg chg="del">
        <pc:chgData name="Pim Föster" userId="S::p.foster@optitrade.nl::e5f2fc4d-f32b-47a6-987b-8a8e9b0edeab" providerId="AD" clId="Web-{1776B287-4841-2450-4FD2-3DC06FB8249C}" dt="2024-01-21T19:06:59.163" v="56"/>
        <pc:sldMkLst>
          <pc:docMk/>
          <pc:sldMk cId="0" sldId="2907"/>
        </pc:sldMkLst>
      </pc:sldChg>
      <pc:sldChg chg="del">
        <pc:chgData name="Pim Föster" userId="S::p.foster@optitrade.nl::e5f2fc4d-f32b-47a6-987b-8a8e9b0edeab" providerId="AD" clId="Web-{1776B287-4841-2450-4FD2-3DC06FB8249C}" dt="2024-01-21T19:07:00.054" v="57"/>
        <pc:sldMkLst>
          <pc:docMk/>
          <pc:sldMk cId="0" sldId="2908"/>
        </pc:sldMkLst>
      </pc:sldChg>
      <pc:sldChg chg="del">
        <pc:chgData name="Pim Föster" userId="S::p.foster@optitrade.nl::e5f2fc4d-f32b-47a6-987b-8a8e9b0edeab" providerId="AD" clId="Web-{1776B287-4841-2450-4FD2-3DC06FB8249C}" dt="2024-01-21T19:07:00.725" v="58"/>
        <pc:sldMkLst>
          <pc:docMk/>
          <pc:sldMk cId="0" sldId="2909"/>
        </pc:sldMkLst>
      </pc:sldChg>
      <pc:sldChg chg="del">
        <pc:chgData name="Pim Föster" userId="S::p.foster@optitrade.nl::e5f2fc4d-f32b-47a6-987b-8a8e9b0edeab" providerId="AD" clId="Web-{1776B287-4841-2450-4FD2-3DC06FB8249C}" dt="2024-01-21T19:07:03.538" v="59"/>
        <pc:sldMkLst>
          <pc:docMk/>
          <pc:sldMk cId="0" sldId="2910"/>
        </pc:sldMkLst>
      </pc:sldChg>
      <pc:sldChg chg="del">
        <pc:chgData name="Pim Föster" userId="S::p.foster@optitrade.nl::e5f2fc4d-f32b-47a6-987b-8a8e9b0edeab" providerId="AD" clId="Web-{1776B287-4841-2450-4FD2-3DC06FB8249C}" dt="2024-01-21T19:07:04.273" v="60"/>
        <pc:sldMkLst>
          <pc:docMk/>
          <pc:sldMk cId="0" sldId="2911"/>
        </pc:sldMkLst>
      </pc:sldChg>
      <pc:sldChg chg="del">
        <pc:chgData name="Pim Föster" userId="S::p.foster@optitrade.nl::e5f2fc4d-f32b-47a6-987b-8a8e9b0edeab" providerId="AD" clId="Web-{1776B287-4841-2450-4FD2-3DC06FB8249C}" dt="2024-01-21T19:07:05.304" v="61"/>
        <pc:sldMkLst>
          <pc:docMk/>
          <pc:sldMk cId="0" sldId="2912"/>
        </pc:sldMkLst>
      </pc:sldChg>
      <pc:sldChg chg="del">
        <pc:chgData name="Pim Föster" userId="S::p.foster@optitrade.nl::e5f2fc4d-f32b-47a6-987b-8a8e9b0edeab" providerId="AD" clId="Web-{1776B287-4841-2450-4FD2-3DC06FB8249C}" dt="2024-01-21T19:07:06.132" v="62"/>
        <pc:sldMkLst>
          <pc:docMk/>
          <pc:sldMk cId="0" sldId="2913"/>
        </pc:sldMkLst>
      </pc:sldChg>
      <pc:sldChg chg="del">
        <pc:chgData name="Pim Föster" userId="S::p.foster@optitrade.nl::e5f2fc4d-f32b-47a6-987b-8a8e9b0edeab" providerId="AD" clId="Web-{1776B287-4841-2450-4FD2-3DC06FB8249C}" dt="2024-01-21T19:07:06.991" v="63"/>
        <pc:sldMkLst>
          <pc:docMk/>
          <pc:sldMk cId="0" sldId="2914"/>
        </pc:sldMkLst>
      </pc:sldChg>
      <pc:sldChg chg="delSp modSp add del replId">
        <pc:chgData name="Pim Föster" userId="S::p.foster@optitrade.nl::e5f2fc4d-f32b-47a6-987b-8a8e9b0edeab" providerId="AD" clId="Web-{1776B287-4841-2450-4FD2-3DC06FB8249C}" dt="2024-01-21T19:20:20.857" v="202"/>
        <pc:sldMkLst>
          <pc:docMk/>
          <pc:sldMk cId="2244855499" sldId="2916"/>
        </pc:sldMkLst>
        <pc:spChg chg="mod">
          <ac:chgData name="Pim Föster" userId="S::p.foster@optitrade.nl::e5f2fc4d-f32b-47a6-987b-8a8e9b0edeab" providerId="AD" clId="Web-{1776B287-4841-2450-4FD2-3DC06FB8249C}" dt="2024-01-21T19:18:37.850" v="195" actId="20577"/>
          <ac:spMkLst>
            <pc:docMk/>
            <pc:sldMk cId="2244855499" sldId="2916"/>
            <ac:spMk id="3" creationId="{1F1CB6F9-56A9-83E4-8E51-288F2AC1102F}"/>
          </ac:spMkLst>
        </pc:spChg>
        <pc:spChg chg="mod">
          <ac:chgData name="Pim Föster" userId="S::p.foster@optitrade.nl::e5f2fc4d-f32b-47a6-987b-8a8e9b0edeab" providerId="AD" clId="Web-{1776B287-4841-2450-4FD2-3DC06FB8249C}" dt="2024-01-21T19:11:49.479" v="126" actId="20577"/>
          <ac:spMkLst>
            <pc:docMk/>
            <pc:sldMk cId="2244855499" sldId="2916"/>
            <ac:spMk id="5" creationId="{6C1F40E3-68E1-39A1-B23A-F8283E13FA7F}"/>
          </ac:spMkLst>
        </pc:spChg>
        <pc:picChg chg="del">
          <ac:chgData name="Pim Föster" userId="S::p.foster@optitrade.nl::e5f2fc4d-f32b-47a6-987b-8a8e9b0edeab" providerId="AD" clId="Web-{1776B287-4841-2450-4FD2-3DC06FB8249C}" dt="2024-01-21T19:20:20.857" v="202"/>
          <ac:picMkLst>
            <pc:docMk/>
            <pc:sldMk cId="2244855499" sldId="2916"/>
            <ac:picMk id="12" creationId="{1299915E-970D-9289-96A5-6E795FF59A2E}"/>
          </ac:picMkLst>
        </pc:picChg>
      </pc:sldChg>
      <pc:sldChg chg="modSp add del replId">
        <pc:chgData name="Pim Föster" userId="S::p.foster@optitrade.nl::e5f2fc4d-f32b-47a6-987b-8a8e9b0edeab" providerId="AD" clId="Web-{1776B287-4841-2450-4FD2-3DC06FB8249C}" dt="2024-01-21T19:24:21.358" v="284" actId="20577"/>
        <pc:sldMkLst>
          <pc:docMk/>
          <pc:sldMk cId="2531475467" sldId="2917"/>
        </pc:sldMkLst>
        <pc:spChg chg="mod">
          <ac:chgData name="Pim Föster" userId="S::p.foster@optitrade.nl::e5f2fc4d-f32b-47a6-987b-8a8e9b0edeab" providerId="AD" clId="Web-{1776B287-4841-2450-4FD2-3DC06FB8249C}" dt="2024-01-21T19:23:33.214" v="267" actId="20577"/>
          <ac:spMkLst>
            <pc:docMk/>
            <pc:sldMk cId="2531475467" sldId="2917"/>
            <ac:spMk id="2" creationId="{DE42B867-0ABE-9894-1391-610CBF78B99F}"/>
          </ac:spMkLst>
        </pc:spChg>
        <pc:spChg chg="mod">
          <ac:chgData name="Pim Föster" userId="S::p.foster@optitrade.nl::e5f2fc4d-f32b-47a6-987b-8a8e9b0edeab" providerId="AD" clId="Web-{1776B287-4841-2450-4FD2-3DC06FB8249C}" dt="2024-01-21T19:23:37.933" v="268" actId="20577"/>
          <ac:spMkLst>
            <pc:docMk/>
            <pc:sldMk cId="2531475467" sldId="2917"/>
            <ac:spMk id="3" creationId="{B950F31D-D868-7ACC-EC5A-CD2F332B70EE}"/>
          </ac:spMkLst>
        </pc:spChg>
        <pc:spChg chg="mod">
          <ac:chgData name="Pim Föster" userId="S::p.foster@optitrade.nl::e5f2fc4d-f32b-47a6-987b-8a8e9b0edeab" providerId="AD" clId="Web-{1776B287-4841-2450-4FD2-3DC06FB8249C}" dt="2024-01-21T19:21:36.206" v="225" actId="20577"/>
          <ac:spMkLst>
            <pc:docMk/>
            <pc:sldMk cId="2531475467" sldId="2917"/>
            <ac:spMk id="17" creationId="{550E32E6-312F-BA1C-C665-5D1B1884FA42}"/>
          </ac:spMkLst>
        </pc:spChg>
        <pc:spChg chg="mod">
          <ac:chgData name="Pim Föster" userId="S::p.foster@optitrade.nl::e5f2fc4d-f32b-47a6-987b-8a8e9b0edeab" providerId="AD" clId="Web-{1776B287-4841-2450-4FD2-3DC06FB8249C}" dt="2024-01-21T19:21:53.676" v="233" actId="20577"/>
          <ac:spMkLst>
            <pc:docMk/>
            <pc:sldMk cId="2531475467" sldId="2917"/>
            <ac:spMk id="18" creationId="{5FD5E80A-52C9-89A9-A9DC-914C91B4C815}"/>
          </ac:spMkLst>
        </pc:spChg>
        <pc:spChg chg="mod">
          <ac:chgData name="Pim Föster" userId="S::p.foster@optitrade.nl::e5f2fc4d-f32b-47a6-987b-8a8e9b0edeab" providerId="AD" clId="Web-{1776B287-4841-2450-4FD2-3DC06FB8249C}" dt="2024-01-21T19:23:16.072" v="256" actId="20577"/>
          <ac:spMkLst>
            <pc:docMk/>
            <pc:sldMk cId="2531475467" sldId="2917"/>
            <ac:spMk id="19" creationId="{ACB78149-ADF6-F165-FB26-B1557FF55CE4}"/>
          </ac:spMkLst>
        </pc:spChg>
        <pc:spChg chg="mod">
          <ac:chgData name="Pim Föster" userId="S::p.foster@optitrade.nl::e5f2fc4d-f32b-47a6-987b-8a8e9b0edeab" providerId="AD" clId="Web-{1776B287-4841-2450-4FD2-3DC06FB8249C}" dt="2024-01-21T19:22:48.977" v="241" actId="1076"/>
          <ac:spMkLst>
            <pc:docMk/>
            <pc:sldMk cId="2531475467" sldId="2917"/>
            <ac:spMk id="20" creationId="{090D2AC3-4886-8869-B97C-AFCC6F5D794D}"/>
          </ac:spMkLst>
        </pc:spChg>
        <pc:spChg chg="mod">
          <ac:chgData name="Pim Föster" userId="S::p.foster@optitrade.nl::e5f2fc4d-f32b-47a6-987b-8a8e9b0edeab" providerId="AD" clId="Web-{1776B287-4841-2450-4FD2-3DC06FB8249C}" dt="2024-01-21T19:21:48.738" v="229" actId="20577"/>
          <ac:spMkLst>
            <pc:docMk/>
            <pc:sldMk cId="2531475467" sldId="2917"/>
            <ac:spMk id="21" creationId="{6E22C5BB-719F-2634-91C8-20242B23ADB4}"/>
          </ac:spMkLst>
        </pc:spChg>
        <pc:spChg chg="mod">
          <ac:chgData name="Pim Föster" userId="S::p.foster@optitrade.nl::e5f2fc4d-f32b-47a6-987b-8a8e9b0edeab" providerId="AD" clId="Web-{1776B287-4841-2450-4FD2-3DC06FB8249C}" dt="2024-01-21T19:22:11.552" v="236" actId="20577"/>
          <ac:spMkLst>
            <pc:docMk/>
            <pc:sldMk cId="2531475467" sldId="2917"/>
            <ac:spMk id="22" creationId="{5DA98271-1A4C-FD93-B39B-400CD1ACBBB9}"/>
          </ac:spMkLst>
        </pc:spChg>
        <pc:spChg chg="mod">
          <ac:chgData name="Pim Föster" userId="S::p.foster@optitrade.nl::e5f2fc4d-f32b-47a6-987b-8a8e9b0edeab" providerId="AD" clId="Web-{1776B287-4841-2450-4FD2-3DC06FB8249C}" dt="2024-01-21T19:24:21.358" v="284" actId="20577"/>
          <ac:spMkLst>
            <pc:docMk/>
            <pc:sldMk cId="2531475467" sldId="2917"/>
            <ac:spMk id="25" creationId="{1BF098EC-B1D8-741F-C536-02105607AD16}"/>
          </ac:spMkLst>
        </pc:spChg>
        <pc:spChg chg="mod">
          <ac:chgData name="Pim Föster" userId="S::p.foster@optitrade.nl::e5f2fc4d-f32b-47a6-987b-8a8e9b0edeab" providerId="AD" clId="Web-{1776B287-4841-2450-4FD2-3DC06FB8249C}" dt="2024-01-21T19:24:06.544" v="279" actId="20577"/>
          <ac:spMkLst>
            <pc:docMk/>
            <pc:sldMk cId="2531475467" sldId="2917"/>
            <ac:spMk id="26" creationId="{E6CCD2E1-1223-C344-4F1D-8DA6CD0BCA1F}"/>
          </ac:spMkLst>
        </pc:spChg>
      </pc:sldChg>
      <pc:sldChg chg="del">
        <pc:chgData name="Pim Föster" userId="S::p.foster@optitrade.nl::e5f2fc4d-f32b-47a6-987b-8a8e9b0edeab" providerId="AD" clId="Web-{1776B287-4841-2450-4FD2-3DC06FB8249C}" dt="2024-01-21T19:07:19.539" v="66"/>
        <pc:sldMkLst>
          <pc:docMk/>
          <pc:sldMk cId="513752305" sldId="2918"/>
        </pc:sldMkLst>
      </pc:sldChg>
      <pc:sldChg chg="del">
        <pc:chgData name="Pim Föster" userId="S::p.foster@optitrade.nl::e5f2fc4d-f32b-47a6-987b-8a8e9b0edeab" providerId="AD" clId="Web-{1776B287-4841-2450-4FD2-3DC06FB8249C}" dt="2024-01-21T19:07:20.617" v="67"/>
        <pc:sldMkLst>
          <pc:docMk/>
          <pc:sldMk cId="1641192903" sldId="2919"/>
        </pc:sldMkLst>
      </pc:sldChg>
      <pc:sldChg chg="del">
        <pc:chgData name="Pim Föster" userId="S::p.foster@optitrade.nl::e5f2fc4d-f32b-47a6-987b-8a8e9b0edeab" providerId="AD" clId="Web-{1776B287-4841-2450-4FD2-3DC06FB8249C}" dt="2024-01-21T19:07:22.430" v="68"/>
        <pc:sldMkLst>
          <pc:docMk/>
          <pc:sldMk cId="2232055960" sldId="2920"/>
        </pc:sldMkLst>
      </pc:sldChg>
      <pc:sldChg chg="del">
        <pc:chgData name="Pim Föster" userId="S::p.foster@optitrade.nl::e5f2fc4d-f32b-47a6-987b-8a8e9b0edeab" providerId="AD" clId="Web-{1776B287-4841-2450-4FD2-3DC06FB8249C}" dt="2024-01-21T19:07:23.586" v="69"/>
        <pc:sldMkLst>
          <pc:docMk/>
          <pc:sldMk cId="129803374" sldId="2921"/>
        </pc:sldMkLst>
      </pc:sldChg>
      <pc:sldChg chg="del">
        <pc:chgData name="Pim Föster" userId="S::p.foster@optitrade.nl::e5f2fc4d-f32b-47a6-987b-8a8e9b0edeab" providerId="AD" clId="Web-{1776B287-4841-2450-4FD2-3DC06FB8249C}" dt="2024-01-21T19:07:24.368" v="70"/>
        <pc:sldMkLst>
          <pc:docMk/>
          <pc:sldMk cId="3781237415" sldId="2922"/>
        </pc:sldMkLst>
      </pc:sldChg>
    </pc:docChg>
  </pc:docChgLst>
  <pc:docChgLst>
    <pc:chgData name="Pim Föster" userId="S::p.foster@optitrade.nl::e5f2fc4d-f32b-47a6-987b-8a8e9b0edeab" providerId="AD" clId="Web-{6880F7CF-9DD3-1D75-9511-238E80340103}"/>
    <pc:docChg chg="modSld">
      <pc:chgData name="Pim Föster" userId="S::p.foster@optitrade.nl::e5f2fc4d-f32b-47a6-987b-8a8e9b0edeab" providerId="AD" clId="Web-{6880F7CF-9DD3-1D75-9511-238E80340103}" dt="2024-01-24T09:38:09.017" v="10" actId="20577"/>
      <pc:docMkLst>
        <pc:docMk/>
      </pc:docMkLst>
      <pc:sldChg chg="modSp">
        <pc:chgData name="Pim Föster" userId="S::p.foster@optitrade.nl::e5f2fc4d-f32b-47a6-987b-8a8e9b0edeab" providerId="AD" clId="Web-{6880F7CF-9DD3-1D75-9511-238E80340103}" dt="2024-01-24T09:38:09.017" v="10" actId="20577"/>
        <pc:sldMkLst>
          <pc:docMk/>
          <pc:sldMk cId="2531475467" sldId="2917"/>
        </pc:sldMkLst>
        <pc:spChg chg="mod">
          <ac:chgData name="Pim Föster" userId="S::p.foster@optitrade.nl::e5f2fc4d-f32b-47a6-987b-8a8e9b0edeab" providerId="AD" clId="Web-{6880F7CF-9DD3-1D75-9511-238E80340103}" dt="2024-01-24T09:38:09.017" v="10" actId="20577"/>
          <ac:spMkLst>
            <pc:docMk/>
            <pc:sldMk cId="2531475467" sldId="2917"/>
            <ac:spMk id="21" creationId="{6E22C5BB-719F-2634-91C8-20242B23ADB4}"/>
          </ac:spMkLst>
        </pc:spChg>
        <pc:spChg chg="mod">
          <ac:chgData name="Pim Föster" userId="S::p.foster@optitrade.nl::e5f2fc4d-f32b-47a6-987b-8a8e9b0edeab" providerId="AD" clId="Web-{6880F7CF-9DD3-1D75-9511-238E80340103}" dt="2024-01-24T09:37:52.860" v="3" actId="20577"/>
          <ac:spMkLst>
            <pc:docMk/>
            <pc:sldMk cId="2531475467" sldId="2917"/>
            <ac:spMk id="23" creationId="{78078F0B-4DE1-AE9A-8FA2-628509D50269}"/>
          </ac:spMkLst>
        </pc:spChg>
      </pc:sldChg>
    </pc:docChg>
  </pc:docChgLst>
  <pc:docChgLst>
    <pc:chgData name="Pim Föster" userId="S::p.foster@optitrade.nl::e5f2fc4d-f32b-47a6-987b-8a8e9b0edeab" providerId="AD" clId="Web-{9F4B0352-FB51-5545-BB17-DE34B84E59FA}"/>
    <pc:docChg chg="addSld modSld sldOrd">
      <pc:chgData name="Pim Föster" userId="S::p.foster@optitrade.nl::e5f2fc4d-f32b-47a6-987b-8a8e9b0edeab" providerId="AD" clId="Web-{9F4B0352-FB51-5545-BB17-DE34B84E59FA}" dt="2024-01-24T12:32:30.278" v="96" actId="20577"/>
      <pc:docMkLst>
        <pc:docMk/>
      </pc:docMkLst>
      <pc:sldChg chg="modSp">
        <pc:chgData name="Pim Föster" userId="S::p.foster@optitrade.nl::e5f2fc4d-f32b-47a6-987b-8a8e9b0edeab" providerId="AD" clId="Web-{9F4B0352-FB51-5545-BB17-DE34B84E59FA}" dt="2024-01-24T12:31:09.494" v="88" actId="14100"/>
        <pc:sldMkLst>
          <pc:docMk/>
          <pc:sldMk cId="3482524639" sldId="293"/>
        </pc:sldMkLst>
        <pc:spChg chg="mod">
          <ac:chgData name="Pim Föster" userId="S::p.foster@optitrade.nl::e5f2fc4d-f32b-47a6-987b-8a8e9b0edeab" providerId="AD" clId="Web-{9F4B0352-FB51-5545-BB17-DE34B84E59FA}" dt="2024-01-24T12:28:20.067" v="26" actId="20577"/>
          <ac:spMkLst>
            <pc:docMk/>
            <pc:sldMk cId="3482524639" sldId="293"/>
            <ac:spMk id="5" creationId="{292E7C03-00F8-6CC5-ED2D-9AB8A14887BB}"/>
          </ac:spMkLst>
        </pc:spChg>
        <pc:spChg chg="mod">
          <ac:chgData name="Pim Föster" userId="S::p.foster@optitrade.nl::e5f2fc4d-f32b-47a6-987b-8a8e9b0edeab" providerId="AD" clId="Web-{9F4B0352-FB51-5545-BB17-DE34B84E59FA}" dt="2024-01-24T12:29:37.929" v="51" actId="1076"/>
          <ac:spMkLst>
            <pc:docMk/>
            <pc:sldMk cId="3482524639" sldId="293"/>
            <ac:spMk id="7" creationId="{909ECF25-1214-764C-AA82-FD16635F9DD8}"/>
          </ac:spMkLst>
        </pc:spChg>
        <pc:spChg chg="mod">
          <ac:chgData name="Pim Föster" userId="S::p.foster@optitrade.nl::e5f2fc4d-f32b-47a6-987b-8a8e9b0edeab" providerId="AD" clId="Web-{9F4B0352-FB51-5545-BB17-DE34B84E59FA}" dt="2024-01-24T12:29:33.991" v="50" actId="20577"/>
          <ac:spMkLst>
            <pc:docMk/>
            <pc:sldMk cId="3482524639" sldId="293"/>
            <ac:spMk id="8" creationId="{F7A7A544-3732-A81B-9602-57DB06414BBB}"/>
          </ac:spMkLst>
        </pc:spChg>
        <pc:spChg chg="mod">
          <ac:chgData name="Pim Föster" userId="S::p.foster@optitrade.nl::e5f2fc4d-f32b-47a6-987b-8a8e9b0edeab" providerId="AD" clId="Web-{9F4B0352-FB51-5545-BB17-DE34B84E59FA}" dt="2024-01-24T12:31:09.494" v="88" actId="14100"/>
          <ac:spMkLst>
            <pc:docMk/>
            <pc:sldMk cId="3482524639" sldId="293"/>
            <ac:spMk id="14" creationId="{8CA80C89-B3A7-C8A1-E0F9-A7B82EA51EC5}"/>
          </ac:spMkLst>
        </pc:spChg>
        <pc:spChg chg="mod">
          <ac:chgData name="Pim Föster" userId="S::p.foster@optitrade.nl::e5f2fc4d-f32b-47a6-987b-8a8e9b0edeab" providerId="AD" clId="Web-{9F4B0352-FB51-5545-BB17-DE34B84E59FA}" dt="2024-01-24T12:30:24.993" v="68" actId="20577"/>
          <ac:spMkLst>
            <pc:docMk/>
            <pc:sldMk cId="3482524639" sldId="293"/>
            <ac:spMk id="15" creationId="{CEB9B525-ED25-6810-C7E1-5F6A20A1D7DF}"/>
          </ac:spMkLst>
        </pc:spChg>
      </pc:sldChg>
      <pc:sldChg chg="modSp add">
        <pc:chgData name="Pim Föster" userId="S::p.foster@optitrade.nl::e5f2fc4d-f32b-47a6-987b-8a8e9b0edeab" providerId="AD" clId="Web-{9F4B0352-FB51-5545-BB17-DE34B84E59FA}" dt="2024-01-24T12:22:02.805" v="10" actId="20577"/>
        <pc:sldMkLst>
          <pc:docMk/>
          <pc:sldMk cId="184309297" sldId="306"/>
        </pc:sldMkLst>
        <pc:spChg chg="mod">
          <ac:chgData name="Pim Föster" userId="S::p.foster@optitrade.nl::e5f2fc4d-f32b-47a6-987b-8a8e9b0edeab" providerId="AD" clId="Web-{9F4B0352-FB51-5545-BB17-DE34B84E59FA}" dt="2024-01-24T12:20:34.411" v="6" actId="20577"/>
          <ac:spMkLst>
            <pc:docMk/>
            <pc:sldMk cId="184309297" sldId="306"/>
            <ac:spMk id="3" creationId="{8C7748B5-8072-7E82-1F79-E5969F847E2A}"/>
          </ac:spMkLst>
        </pc:spChg>
        <pc:spChg chg="mod">
          <ac:chgData name="Pim Föster" userId="S::p.foster@optitrade.nl::e5f2fc4d-f32b-47a6-987b-8a8e9b0edeab" providerId="AD" clId="Web-{9F4B0352-FB51-5545-BB17-DE34B84E59FA}" dt="2024-01-24T12:20:30.192" v="5" actId="20577"/>
          <ac:spMkLst>
            <pc:docMk/>
            <pc:sldMk cId="184309297" sldId="306"/>
            <ac:spMk id="4" creationId="{067F04C7-5051-7B8D-CA0D-C36A06B4F236}"/>
          </ac:spMkLst>
        </pc:spChg>
        <pc:spChg chg="mod">
          <ac:chgData name="Pim Föster" userId="S::p.foster@optitrade.nl::e5f2fc4d-f32b-47a6-987b-8a8e9b0edeab" providerId="AD" clId="Web-{9F4B0352-FB51-5545-BB17-DE34B84E59FA}" dt="2024-01-24T12:22:02.805" v="10" actId="20577"/>
          <ac:spMkLst>
            <pc:docMk/>
            <pc:sldMk cId="184309297" sldId="306"/>
            <ac:spMk id="5" creationId="{003589D7-D1E7-EA9A-19E1-60932B56C937}"/>
          </ac:spMkLst>
        </pc:spChg>
        <pc:spChg chg="mod">
          <ac:chgData name="Pim Föster" userId="S::p.foster@optitrade.nl::e5f2fc4d-f32b-47a6-987b-8a8e9b0edeab" providerId="AD" clId="Web-{9F4B0352-FB51-5545-BB17-DE34B84E59FA}" dt="2024-01-24T12:20:37.661" v="8" actId="20577"/>
          <ac:spMkLst>
            <pc:docMk/>
            <pc:sldMk cId="184309297" sldId="306"/>
            <ac:spMk id="6" creationId="{679C0C0F-FC95-FECC-E55B-BC089E8AF126}"/>
          </ac:spMkLst>
        </pc:spChg>
        <pc:spChg chg="mod">
          <ac:chgData name="Pim Föster" userId="S::p.foster@optitrade.nl::e5f2fc4d-f32b-47a6-987b-8a8e9b0edeab" providerId="AD" clId="Web-{9F4B0352-FB51-5545-BB17-DE34B84E59FA}" dt="2024-01-24T12:20:26.583" v="4" actId="20577"/>
          <ac:spMkLst>
            <pc:docMk/>
            <pc:sldMk cId="184309297" sldId="306"/>
            <ac:spMk id="7" creationId="{2C2B20FA-F9C1-1C14-4C2C-5A1C6E4F0355}"/>
          </ac:spMkLst>
        </pc:spChg>
        <pc:spChg chg="mod">
          <ac:chgData name="Pim Föster" userId="S::p.foster@optitrade.nl::e5f2fc4d-f32b-47a6-987b-8a8e9b0edeab" providerId="AD" clId="Web-{9F4B0352-FB51-5545-BB17-DE34B84E59FA}" dt="2024-01-24T12:20:21.551" v="3" actId="20577"/>
          <ac:spMkLst>
            <pc:docMk/>
            <pc:sldMk cId="184309297" sldId="306"/>
            <ac:spMk id="8" creationId="{E673F785-A124-9941-C99A-34D810C5807B}"/>
          </ac:spMkLst>
        </pc:spChg>
        <pc:spChg chg="mod">
          <ac:chgData name="Pim Föster" userId="S::p.foster@optitrade.nl::e5f2fc4d-f32b-47a6-987b-8a8e9b0edeab" providerId="AD" clId="Web-{9F4B0352-FB51-5545-BB17-DE34B84E59FA}" dt="2024-01-24T12:20:04.692" v="2" actId="20577"/>
          <ac:spMkLst>
            <pc:docMk/>
            <pc:sldMk cId="184309297" sldId="306"/>
            <ac:spMk id="9" creationId="{A892E007-BD9A-458C-2010-831CB2AF78C9}"/>
          </ac:spMkLst>
        </pc:spChg>
        <pc:grpChg chg="mod">
          <ac:chgData name="Pim Föster" userId="S::p.foster@optitrade.nl::e5f2fc4d-f32b-47a6-987b-8a8e9b0edeab" providerId="AD" clId="Web-{9F4B0352-FB51-5545-BB17-DE34B84E59FA}" dt="2024-01-24T12:19:31.284" v="1" actId="1076"/>
          <ac:grpSpMkLst>
            <pc:docMk/>
            <pc:sldMk cId="184309297" sldId="306"/>
            <ac:grpSpMk id="2" creationId="{E4A7CCDD-4983-62A9-2409-E16EE2C56885}"/>
          </ac:grpSpMkLst>
        </pc:grpChg>
      </pc:sldChg>
      <pc:sldChg chg="add ord">
        <pc:chgData name="Pim Föster" userId="S::p.foster@optitrade.nl::e5f2fc4d-f32b-47a6-987b-8a8e9b0edeab" providerId="AD" clId="Web-{9F4B0352-FB51-5545-BB17-DE34B84E59FA}" dt="2024-01-24T12:22:27.149" v="12"/>
        <pc:sldMkLst>
          <pc:docMk/>
          <pc:sldMk cId="2703750266" sldId="307"/>
        </pc:sldMkLst>
      </pc:sldChg>
      <pc:sldChg chg="add">
        <pc:chgData name="Pim Föster" userId="S::p.foster@optitrade.nl::e5f2fc4d-f32b-47a6-987b-8a8e9b0edeab" providerId="AD" clId="Web-{9F4B0352-FB51-5545-BB17-DE34B84E59FA}" dt="2024-01-24T12:25:50.218" v="18"/>
        <pc:sldMkLst>
          <pc:docMk/>
          <pc:sldMk cId="3699066880" sldId="325"/>
        </pc:sldMkLst>
      </pc:sldChg>
      <pc:sldChg chg="add">
        <pc:chgData name="Pim Föster" userId="S::p.foster@optitrade.nl::e5f2fc4d-f32b-47a6-987b-8a8e9b0edeab" providerId="AD" clId="Web-{9F4B0352-FB51-5545-BB17-DE34B84E59FA}" dt="2024-01-24T12:27:10.455" v="19"/>
        <pc:sldMkLst>
          <pc:docMk/>
          <pc:sldMk cId="2525169089" sldId="326"/>
        </pc:sldMkLst>
      </pc:sldChg>
      <pc:sldChg chg="modSp">
        <pc:chgData name="Pim Föster" userId="S::p.foster@optitrade.nl::e5f2fc4d-f32b-47a6-987b-8a8e9b0edeab" providerId="AD" clId="Web-{9F4B0352-FB51-5545-BB17-DE34B84E59FA}" dt="2024-01-24T12:32:30.278" v="96" actId="20577"/>
        <pc:sldMkLst>
          <pc:docMk/>
          <pc:sldMk cId="1180021155" sldId="2924"/>
        </pc:sldMkLst>
        <pc:spChg chg="mod">
          <ac:chgData name="Pim Föster" userId="S::p.foster@optitrade.nl::e5f2fc4d-f32b-47a6-987b-8a8e9b0edeab" providerId="AD" clId="Web-{9F4B0352-FB51-5545-BB17-DE34B84E59FA}" dt="2024-01-24T12:32:30.278" v="96" actId="20577"/>
          <ac:spMkLst>
            <pc:docMk/>
            <pc:sldMk cId="1180021155" sldId="2924"/>
            <ac:spMk id="6" creationId="{B57EE82E-3F1A-B33E-245C-0CD53A6F0321}"/>
          </ac:spMkLst>
        </pc:spChg>
      </pc:sldChg>
      <pc:sldChg chg="modSp">
        <pc:chgData name="Pim Föster" userId="S::p.foster@optitrade.nl::e5f2fc4d-f32b-47a6-987b-8a8e9b0edeab" providerId="AD" clId="Web-{9F4B0352-FB51-5545-BB17-DE34B84E59FA}" dt="2024-01-24T12:27:20.440" v="20" actId="20577"/>
        <pc:sldMkLst>
          <pc:docMk/>
          <pc:sldMk cId="2287242649" sldId="2925"/>
        </pc:sldMkLst>
        <pc:spChg chg="mod">
          <ac:chgData name="Pim Föster" userId="S::p.foster@optitrade.nl::e5f2fc4d-f32b-47a6-987b-8a8e9b0edeab" providerId="AD" clId="Web-{9F4B0352-FB51-5545-BB17-DE34B84E59FA}" dt="2024-01-24T12:27:20.440" v="20" actId="20577"/>
          <ac:spMkLst>
            <pc:docMk/>
            <pc:sldMk cId="2287242649" sldId="2925"/>
            <ac:spMk id="5" creationId="{3F0BB11E-25B2-3C2C-4A1E-752F84447327}"/>
          </ac:spMkLst>
        </pc:spChg>
      </pc:sldChg>
      <pc:sldChg chg="modSp add ord">
        <pc:chgData name="Pim Föster" userId="S::p.foster@optitrade.nl::e5f2fc4d-f32b-47a6-987b-8a8e9b0edeab" providerId="AD" clId="Web-{9F4B0352-FB51-5545-BB17-DE34B84E59FA}" dt="2024-01-24T12:25:13.733" v="17" actId="20577"/>
        <pc:sldMkLst>
          <pc:docMk/>
          <pc:sldMk cId="1492085513" sldId="2928"/>
        </pc:sldMkLst>
        <pc:spChg chg="mod">
          <ac:chgData name="Pim Föster" userId="S::p.foster@optitrade.nl::e5f2fc4d-f32b-47a6-987b-8a8e9b0edeab" providerId="AD" clId="Web-{9F4B0352-FB51-5545-BB17-DE34B84E59FA}" dt="2024-01-24T12:25:13.733" v="17" actId="20577"/>
          <ac:spMkLst>
            <pc:docMk/>
            <pc:sldMk cId="1492085513" sldId="2928"/>
            <ac:spMk id="3" creationId="{CFC9ED70-60F1-9D09-D318-48F8B8912EA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optitradenl-my.sharepoint.com/personal/d_rapmund_optitrade_nl/Documents/Documenten/Audiologie%20Marathon/input%20presentatie%20ochten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optitradenl-my.sharepoint.com/personal/d_rapmund_optitrade_nl/Documents/Documenten/Audiologie%20Marathon/input%20presentatie%20ochten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nl-NL"/>
              <a:t>OPTITRADE</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Blad1!$A$52</c:f>
              <c:strCache>
                <c:ptCount val="1"/>
                <c:pt idx="0">
                  <c:v>1</c:v>
                </c:pt>
              </c:strCache>
            </c:strRef>
          </c:tx>
          <c:spPr>
            <a:solidFill>
              <a:schemeClr val="accent2"/>
            </a:solidFill>
            <a:ln>
              <a:noFill/>
            </a:ln>
            <a:effectLst/>
          </c:spPr>
          <c:invertIfNegative val="0"/>
          <c:dLbls>
            <c:delete val="1"/>
          </c:dLbls>
          <c:cat>
            <c:numRef>
              <c:f>Blad1!$B$51:$E$51</c:f>
              <c:numCache>
                <c:formatCode>General</c:formatCode>
                <c:ptCount val="4"/>
                <c:pt idx="0">
                  <c:v>2020</c:v>
                </c:pt>
                <c:pt idx="1">
                  <c:v>2021</c:v>
                </c:pt>
                <c:pt idx="2">
                  <c:v>2022</c:v>
                </c:pt>
                <c:pt idx="3">
                  <c:v>2023</c:v>
                </c:pt>
              </c:numCache>
            </c:numRef>
          </c:cat>
          <c:val>
            <c:numRef>
              <c:f>Blad1!$B$52:$E$52</c:f>
              <c:numCache>
                <c:formatCode>General</c:formatCode>
                <c:ptCount val="4"/>
                <c:pt idx="0">
                  <c:v>0</c:v>
                </c:pt>
                <c:pt idx="1">
                  <c:v>0</c:v>
                </c:pt>
                <c:pt idx="2">
                  <c:v>0.1</c:v>
                </c:pt>
                <c:pt idx="3">
                  <c:v>0</c:v>
                </c:pt>
              </c:numCache>
            </c:numRef>
          </c:val>
          <c:extLst>
            <c:ext xmlns:c16="http://schemas.microsoft.com/office/drawing/2014/chart" uri="{C3380CC4-5D6E-409C-BE32-E72D297353CC}">
              <c16:uniqueId val="{00000000-6974-4D42-97A2-EFEFF3E1B4FF}"/>
            </c:ext>
          </c:extLst>
        </c:ser>
        <c:ser>
          <c:idx val="1"/>
          <c:order val="1"/>
          <c:tx>
            <c:strRef>
              <c:f>Blad1!$A$53</c:f>
              <c:strCache>
                <c:ptCount val="1"/>
                <c:pt idx="0">
                  <c:v>2</c:v>
                </c:pt>
              </c:strCache>
            </c:strRef>
          </c:tx>
          <c:spPr>
            <a:solidFill>
              <a:schemeClr val="accent2"/>
            </a:solidFill>
            <a:ln>
              <a:noFill/>
            </a:ln>
            <a:effectLst/>
          </c:spPr>
          <c:invertIfNegative val="0"/>
          <c:dLbls>
            <c:delete val="1"/>
          </c:dLbls>
          <c:cat>
            <c:numRef>
              <c:f>Blad1!$B$51:$E$51</c:f>
              <c:numCache>
                <c:formatCode>General</c:formatCode>
                <c:ptCount val="4"/>
                <c:pt idx="0">
                  <c:v>2020</c:v>
                </c:pt>
                <c:pt idx="1">
                  <c:v>2021</c:v>
                </c:pt>
                <c:pt idx="2">
                  <c:v>2022</c:v>
                </c:pt>
                <c:pt idx="3">
                  <c:v>2023</c:v>
                </c:pt>
              </c:numCache>
            </c:numRef>
          </c:cat>
          <c:val>
            <c:numRef>
              <c:f>Blad1!$B$53:$E$53</c:f>
              <c:numCache>
                <c:formatCode>General</c:formatCode>
                <c:ptCount val="4"/>
                <c:pt idx="0">
                  <c:v>0.9</c:v>
                </c:pt>
                <c:pt idx="1">
                  <c:v>1</c:v>
                </c:pt>
                <c:pt idx="2">
                  <c:v>1.4</c:v>
                </c:pt>
                <c:pt idx="3">
                  <c:v>1</c:v>
                </c:pt>
              </c:numCache>
            </c:numRef>
          </c:val>
          <c:extLst>
            <c:ext xmlns:c16="http://schemas.microsoft.com/office/drawing/2014/chart" uri="{C3380CC4-5D6E-409C-BE32-E72D297353CC}">
              <c16:uniqueId val="{00000001-6974-4D42-97A2-EFEFF3E1B4FF}"/>
            </c:ext>
          </c:extLst>
        </c:ser>
        <c:ser>
          <c:idx val="2"/>
          <c:order val="2"/>
          <c:tx>
            <c:strRef>
              <c:f>Blad1!$A$54</c:f>
              <c:strCache>
                <c:ptCount val="1"/>
                <c:pt idx="0">
                  <c:v>3</c:v>
                </c:pt>
              </c:strCache>
            </c:strRef>
          </c:tx>
          <c:spPr>
            <a:solidFill>
              <a:schemeClr val="accent3"/>
            </a:solidFill>
            <a:ln>
              <a:noFill/>
            </a:ln>
            <a:effectLst/>
          </c:spPr>
          <c:invertIfNegative val="0"/>
          <c:dLbls>
            <c:dLbl>
              <c:idx val="0"/>
              <c:tx>
                <c:rich>
                  <a:bodyPr/>
                  <a:lstStyle/>
                  <a:p>
                    <a:fld id="{E6858244-B4BE-4B87-A938-60A6B3D11518}"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974-4D42-97A2-EFEFF3E1B4FF}"/>
                </c:ext>
              </c:extLst>
            </c:dLbl>
            <c:dLbl>
              <c:idx val="1"/>
              <c:tx>
                <c:rich>
                  <a:bodyPr/>
                  <a:lstStyle/>
                  <a:p>
                    <a:fld id="{B8429F7F-73DB-4AB9-8760-10F1832F51DB}"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974-4D42-97A2-EFEFF3E1B4FF}"/>
                </c:ext>
              </c:extLst>
            </c:dLbl>
            <c:dLbl>
              <c:idx val="2"/>
              <c:tx>
                <c:rich>
                  <a:bodyPr/>
                  <a:lstStyle/>
                  <a:p>
                    <a:fld id="{D844350C-859D-44CA-A142-298D3910ADA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974-4D42-97A2-EFEFF3E1B4FF}"/>
                </c:ext>
              </c:extLst>
            </c:dLbl>
            <c:dLbl>
              <c:idx val="3"/>
              <c:tx>
                <c:rich>
                  <a:bodyPr/>
                  <a:lstStyle/>
                  <a:p>
                    <a:r>
                      <a:rPr lang="en-US" dirty="0"/>
                      <a:t>11,6%</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974-4D42-97A2-EFEFF3E1B4F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Blad1!$B$51:$E$51</c:f>
              <c:numCache>
                <c:formatCode>General</c:formatCode>
                <c:ptCount val="4"/>
                <c:pt idx="0">
                  <c:v>2020</c:v>
                </c:pt>
                <c:pt idx="1">
                  <c:v>2021</c:v>
                </c:pt>
                <c:pt idx="2">
                  <c:v>2022</c:v>
                </c:pt>
                <c:pt idx="3">
                  <c:v>2023</c:v>
                </c:pt>
              </c:numCache>
            </c:numRef>
          </c:cat>
          <c:val>
            <c:numRef>
              <c:f>Blad1!$B$54:$E$54</c:f>
              <c:numCache>
                <c:formatCode>General</c:formatCode>
                <c:ptCount val="4"/>
                <c:pt idx="0">
                  <c:v>34</c:v>
                </c:pt>
                <c:pt idx="1">
                  <c:v>24</c:v>
                </c:pt>
                <c:pt idx="2">
                  <c:v>16.2</c:v>
                </c:pt>
                <c:pt idx="3">
                  <c:v>11.8</c:v>
                </c:pt>
              </c:numCache>
            </c:numRef>
          </c:val>
          <c:extLst>
            <c:ext xmlns:c16="http://schemas.microsoft.com/office/drawing/2014/chart" uri="{C3380CC4-5D6E-409C-BE32-E72D297353CC}">
              <c16:uniqueId val="{00000006-6974-4D42-97A2-EFEFF3E1B4FF}"/>
            </c:ext>
          </c:extLst>
        </c:ser>
        <c:ser>
          <c:idx val="3"/>
          <c:order val="3"/>
          <c:tx>
            <c:strRef>
              <c:f>Blad1!$A$55</c:f>
              <c:strCache>
                <c:ptCount val="1"/>
                <c:pt idx="0">
                  <c:v>4</c:v>
                </c:pt>
              </c:strCache>
            </c:strRef>
          </c:tx>
          <c:spPr>
            <a:solidFill>
              <a:schemeClr val="accent4"/>
            </a:solidFill>
            <a:ln>
              <a:noFill/>
            </a:ln>
            <a:effectLst/>
          </c:spPr>
          <c:invertIfNegative val="0"/>
          <c:dLbls>
            <c:dLbl>
              <c:idx val="0"/>
              <c:tx>
                <c:rich>
                  <a:bodyPr/>
                  <a:lstStyle/>
                  <a:p>
                    <a:fld id="{593833BC-4623-4A96-BD29-783AABBE6B6F}"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974-4D42-97A2-EFEFF3E1B4FF}"/>
                </c:ext>
              </c:extLst>
            </c:dLbl>
            <c:dLbl>
              <c:idx val="1"/>
              <c:tx>
                <c:rich>
                  <a:bodyPr/>
                  <a:lstStyle/>
                  <a:p>
                    <a:fld id="{3F1AF30F-9942-47C2-B149-4678F9F0EAD0}"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6974-4D42-97A2-EFEFF3E1B4FF}"/>
                </c:ext>
              </c:extLst>
            </c:dLbl>
            <c:dLbl>
              <c:idx val="2"/>
              <c:tx>
                <c:rich>
                  <a:bodyPr/>
                  <a:lstStyle/>
                  <a:p>
                    <a:fld id="{B15924B7-8A7B-4249-A05F-AA7AC252EF1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6974-4D42-97A2-EFEFF3E1B4FF}"/>
                </c:ext>
              </c:extLst>
            </c:dLbl>
            <c:dLbl>
              <c:idx val="3"/>
              <c:tx>
                <c:rich>
                  <a:bodyPr/>
                  <a:lstStyle/>
                  <a:p>
                    <a:r>
                      <a:rPr lang="en-US" dirty="0"/>
                      <a:t>24,3%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6974-4D42-97A2-EFEFF3E1B4F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Blad1!$B$51:$E$51</c:f>
              <c:numCache>
                <c:formatCode>General</c:formatCode>
                <c:ptCount val="4"/>
                <c:pt idx="0">
                  <c:v>2020</c:v>
                </c:pt>
                <c:pt idx="1">
                  <c:v>2021</c:v>
                </c:pt>
                <c:pt idx="2">
                  <c:v>2022</c:v>
                </c:pt>
                <c:pt idx="3">
                  <c:v>2023</c:v>
                </c:pt>
              </c:numCache>
            </c:numRef>
          </c:cat>
          <c:val>
            <c:numRef>
              <c:f>Blad1!$B$55:$E$55</c:f>
              <c:numCache>
                <c:formatCode>General</c:formatCode>
                <c:ptCount val="4"/>
                <c:pt idx="0">
                  <c:v>20.9</c:v>
                </c:pt>
                <c:pt idx="1">
                  <c:v>24.2</c:v>
                </c:pt>
                <c:pt idx="2">
                  <c:v>24.3</c:v>
                </c:pt>
                <c:pt idx="3">
                  <c:v>29.7</c:v>
                </c:pt>
              </c:numCache>
            </c:numRef>
          </c:val>
          <c:extLst>
            <c:ext xmlns:c16="http://schemas.microsoft.com/office/drawing/2014/chart" uri="{C3380CC4-5D6E-409C-BE32-E72D297353CC}">
              <c16:uniqueId val="{0000000B-6974-4D42-97A2-EFEFF3E1B4FF}"/>
            </c:ext>
          </c:extLst>
        </c:ser>
        <c:ser>
          <c:idx val="4"/>
          <c:order val="4"/>
          <c:tx>
            <c:strRef>
              <c:f>Blad1!$A$56</c:f>
              <c:strCache>
                <c:ptCount val="1"/>
                <c:pt idx="0">
                  <c:v>5</c:v>
                </c:pt>
              </c:strCache>
            </c:strRef>
          </c:tx>
          <c:spPr>
            <a:solidFill>
              <a:schemeClr val="accent5"/>
            </a:solidFill>
            <a:ln>
              <a:noFill/>
            </a:ln>
            <a:effectLst/>
          </c:spPr>
          <c:invertIfNegative val="0"/>
          <c:dLbls>
            <c:dLbl>
              <c:idx val="0"/>
              <c:tx>
                <c:rich>
                  <a:bodyPr/>
                  <a:lstStyle/>
                  <a:p>
                    <a:fld id="{79D35FA0-C9D2-4E68-8BFF-981693E0CF7F}"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6974-4D42-97A2-EFEFF3E1B4FF}"/>
                </c:ext>
              </c:extLst>
            </c:dLbl>
            <c:dLbl>
              <c:idx val="1"/>
              <c:tx>
                <c:rich>
                  <a:bodyPr/>
                  <a:lstStyle/>
                  <a:p>
                    <a:fld id="{27857CC9-BD02-4691-ACF6-99F8BCFF60DA}"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6974-4D42-97A2-EFEFF3E1B4FF}"/>
                </c:ext>
              </c:extLst>
            </c:dLbl>
            <c:dLbl>
              <c:idx val="2"/>
              <c:tx>
                <c:rich>
                  <a:bodyPr/>
                  <a:lstStyle/>
                  <a:p>
                    <a:fld id="{BD1E9C97-5611-4E0B-861B-DAEB7EEC1CDD}"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6974-4D42-97A2-EFEFF3E1B4FF}"/>
                </c:ext>
              </c:extLst>
            </c:dLbl>
            <c:dLbl>
              <c:idx val="3"/>
              <c:tx>
                <c:rich>
                  <a:bodyPr/>
                  <a:lstStyle/>
                  <a:p>
                    <a:r>
                      <a:rPr lang="en-US" dirty="0"/>
                      <a:t>29,9%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6974-4D42-97A2-EFEFF3E1B4F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Blad1!$B$51:$E$51</c:f>
              <c:numCache>
                <c:formatCode>General</c:formatCode>
                <c:ptCount val="4"/>
                <c:pt idx="0">
                  <c:v>2020</c:v>
                </c:pt>
                <c:pt idx="1">
                  <c:v>2021</c:v>
                </c:pt>
                <c:pt idx="2">
                  <c:v>2022</c:v>
                </c:pt>
                <c:pt idx="3">
                  <c:v>2023</c:v>
                </c:pt>
              </c:numCache>
            </c:numRef>
          </c:cat>
          <c:val>
            <c:numRef>
              <c:f>Blad1!$B$56:$E$56</c:f>
              <c:numCache>
                <c:formatCode>General</c:formatCode>
                <c:ptCount val="4"/>
                <c:pt idx="0">
                  <c:v>16.399999999999999</c:v>
                </c:pt>
                <c:pt idx="1">
                  <c:v>21.5</c:v>
                </c:pt>
                <c:pt idx="2">
                  <c:v>27.8</c:v>
                </c:pt>
                <c:pt idx="3">
                  <c:v>24.1</c:v>
                </c:pt>
              </c:numCache>
            </c:numRef>
          </c:val>
          <c:extLst>
            <c:ext xmlns:c16="http://schemas.microsoft.com/office/drawing/2014/chart" uri="{C3380CC4-5D6E-409C-BE32-E72D297353CC}">
              <c16:uniqueId val="{00000010-6974-4D42-97A2-EFEFF3E1B4FF}"/>
            </c:ext>
          </c:extLst>
        </c:ser>
        <c:ser>
          <c:idx val="5"/>
          <c:order val="5"/>
          <c:tx>
            <c:strRef>
              <c:f>Blad1!$A$57</c:f>
              <c:strCache>
                <c:ptCount val="1"/>
                <c:pt idx="0">
                  <c:v>VM</c:v>
                </c:pt>
              </c:strCache>
            </c:strRef>
          </c:tx>
          <c:spPr>
            <a:solidFill>
              <a:schemeClr val="accent6"/>
            </a:solidFill>
            <a:ln>
              <a:noFill/>
            </a:ln>
            <a:effectLst/>
          </c:spPr>
          <c:invertIfNegative val="0"/>
          <c:dLbls>
            <c:dLbl>
              <c:idx val="0"/>
              <c:tx>
                <c:rich>
                  <a:bodyPr/>
                  <a:lstStyle/>
                  <a:p>
                    <a:fld id="{969236D8-FCA8-4B58-9FF8-989960A3EEBE}"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6974-4D42-97A2-EFEFF3E1B4FF}"/>
                </c:ext>
              </c:extLst>
            </c:dLbl>
            <c:dLbl>
              <c:idx val="1"/>
              <c:tx>
                <c:rich>
                  <a:bodyPr/>
                  <a:lstStyle/>
                  <a:p>
                    <a:fld id="{FF993D33-9777-416D-8902-DD23E11AFE80}"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6974-4D42-97A2-EFEFF3E1B4FF}"/>
                </c:ext>
              </c:extLst>
            </c:dLbl>
            <c:dLbl>
              <c:idx val="2"/>
              <c:tx>
                <c:rich>
                  <a:bodyPr/>
                  <a:lstStyle/>
                  <a:p>
                    <a:fld id="{401205BC-6C9D-45E1-B346-839A47D70BB2}"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6974-4D42-97A2-EFEFF3E1B4FF}"/>
                </c:ext>
              </c:extLst>
            </c:dLbl>
            <c:dLbl>
              <c:idx val="3"/>
              <c:tx>
                <c:rich>
                  <a:bodyPr/>
                  <a:lstStyle/>
                  <a:p>
                    <a:r>
                      <a:rPr lang="en-US" dirty="0"/>
                      <a:t>32,8%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6974-4D42-97A2-EFEFF3E1B4F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Blad1!$B$51:$E$51</c:f>
              <c:numCache>
                <c:formatCode>General</c:formatCode>
                <c:ptCount val="4"/>
                <c:pt idx="0">
                  <c:v>2020</c:v>
                </c:pt>
                <c:pt idx="1">
                  <c:v>2021</c:v>
                </c:pt>
                <c:pt idx="2">
                  <c:v>2022</c:v>
                </c:pt>
                <c:pt idx="3">
                  <c:v>2023</c:v>
                </c:pt>
              </c:numCache>
            </c:numRef>
          </c:cat>
          <c:val>
            <c:numRef>
              <c:f>Blad1!$B$57:$E$57</c:f>
              <c:numCache>
                <c:formatCode>General</c:formatCode>
                <c:ptCount val="4"/>
                <c:pt idx="0">
                  <c:v>27.4</c:v>
                </c:pt>
                <c:pt idx="1">
                  <c:v>29.1</c:v>
                </c:pt>
                <c:pt idx="2">
                  <c:v>30.2</c:v>
                </c:pt>
                <c:pt idx="3">
                  <c:v>33.299999999999997</c:v>
                </c:pt>
              </c:numCache>
            </c:numRef>
          </c:val>
          <c:extLst>
            <c:ext xmlns:c16="http://schemas.microsoft.com/office/drawing/2014/chart" uri="{C3380CC4-5D6E-409C-BE32-E72D297353CC}">
              <c16:uniqueId val="{00000015-6974-4D42-97A2-EFEFF3E1B4FF}"/>
            </c:ext>
          </c:extLst>
        </c:ser>
        <c:dLbls>
          <c:dLblPos val="ctr"/>
          <c:showLegendKey val="0"/>
          <c:showVal val="1"/>
          <c:showCatName val="0"/>
          <c:showSerName val="0"/>
          <c:showPercent val="0"/>
          <c:showBubbleSize val="0"/>
        </c:dLbls>
        <c:gapWidth val="79"/>
        <c:overlap val="100"/>
        <c:axId val="2013620719"/>
        <c:axId val="2013621199"/>
      </c:barChart>
      <c:catAx>
        <c:axId val="201362071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2013621199"/>
        <c:crosses val="autoZero"/>
        <c:auto val="1"/>
        <c:lblAlgn val="ctr"/>
        <c:lblOffset val="100"/>
        <c:noMultiLvlLbl val="0"/>
      </c:catAx>
      <c:valAx>
        <c:axId val="2013621199"/>
        <c:scaling>
          <c:orientation val="minMax"/>
        </c:scaling>
        <c:delete val="1"/>
        <c:axPos val="l"/>
        <c:numFmt formatCode="General" sourceLinked="1"/>
        <c:majorTickMark val="none"/>
        <c:minorTickMark val="none"/>
        <c:tickLblPos val="nextTo"/>
        <c:crossAx val="201362071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nl-NL"/>
              <a:t>GAIN</a:t>
            </a:r>
          </a:p>
        </c:rich>
      </c:tx>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Blad1!$A$60</c:f>
              <c:strCache>
                <c:ptCount val="1"/>
                <c:pt idx="0">
                  <c:v>1</c:v>
                </c:pt>
              </c:strCache>
            </c:strRef>
          </c:tx>
          <c:spPr>
            <a:solidFill>
              <a:schemeClr val="accent2"/>
            </a:solidFill>
            <a:ln>
              <a:noFill/>
            </a:ln>
            <a:effectLst/>
          </c:spPr>
          <c:invertIfNegative val="0"/>
          <c:dLbls>
            <c:delete val="1"/>
          </c:dLbls>
          <c:cat>
            <c:numRef>
              <c:f>Blad1!$B$59:$E$59</c:f>
              <c:numCache>
                <c:formatCode>General</c:formatCode>
                <c:ptCount val="4"/>
                <c:pt idx="0">
                  <c:v>2020</c:v>
                </c:pt>
                <c:pt idx="1">
                  <c:v>2021</c:v>
                </c:pt>
                <c:pt idx="2">
                  <c:v>2022</c:v>
                </c:pt>
                <c:pt idx="3">
                  <c:v>2023</c:v>
                </c:pt>
              </c:numCache>
            </c:numRef>
          </c:cat>
          <c:val>
            <c:numRef>
              <c:f>Blad1!$B$60:$E$60</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CD91-4A24-995F-1443640291D4}"/>
            </c:ext>
          </c:extLst>
        </c:ser>
        <c:ser>
          <c:idx val="1"/>
          <c:order val="1"/>
          <c:tx>
            <c:strRef>
              <c:f>Blad1!$A$61</c:f>
              <c:strCache>
                <c:ptCount val="1"/>
                <c:pt idx="0">
                  <c:v>2</c:v>
                </c:pt>
              </c:strCache>
            </c:strRef>
          </c:tx>
          <c:spPr>
            <a:solidFill>
              <a:schemeClr val="accent2"/>
            </a:solidFill>
            <a:ln>
              <a:noFill/>
            </a:ln>
            <a:effectLst/>
          </c:spPr>
          <c:invertIfNegative val="0"/>
          <c:dLbls>
            <c:delete val="1"/>
          </c:dLbls>
          <c:cat>
            <c:numRef>
              <c:f>Blad1!$B$59:$E$59</c:f>
              <c:numCache>
                <c:formatCode>General</c:formatCode>
                <c:ptCount val="4"/>
                <c:pt idx="0">
                  <c:v>2020</c:v>
                </c:pt>
                <c:pt idx="1">
                  <c:v>2021</c:v>
                </c:pt>
                <c:pt idx="2">
                  <c:v>2022</c:v>
                </c:pt>
                <c:pt idx="3">
                  <c:v>2023</c:v>
                </c:pt>
              </c:numCache>
            </c:numRef>
          </c:cat>
          <c:val>
            <c:numRef>
              <c:f>Blad1!$B$61:$E$61</c:f>
              <c:numCache>
                <c:formatCode>General</c:formatCode>
                <c:ptCount val="4"/>
                <c:pt idx="0">
                  <c:v>1.3</c:v>
                </c:pt>
                <c:pt idx="1">
                  <c:v>1.4</c:v>
                </c:pt>
                <c:pt idx="2">
                  <c:v>1.9</c:v>
                </c:pt>
                <c:pt idx="3">
                  <c:v>1.9</c:v>
                </c:pt>
              </c:numCache>
            </c:numRef>
          </c:val>
          <c:extLst>
            <c:ext xmlns:c16="http://schemas.microsoft.com/office/drawing/2014/chart" uri="{C3380CC4-5D6E-409C-BE32-E72D297353CC}">
              <c16:uniqueId val="{00000001-CD91-4A24-995F-1443640291D4}"/>
            </c:ext>
          </c:extLst>
        </c:ser>
        <c:ser>
          <c:idx val="2"/>
          <c:order val="2"/>
          <c:tx>
            <c:strRef>
              <c:f>Blad1!$A$62</c:f>
              <c:strCache>
                <c:ptCount val="1"/>
                <c:pt idx="0">
                  <c:v>3</c:v>
                </c:pt>
              </c:strCache>
            </c:strRef>
          </c:tx>
          <c:spPr>
            <a:solidFill>
              <a:schemeClr val="accent3"/>
            </a:solidFill>
            <a:ln>
              <a:noFill/>
            </a:ln>
            <a:effectLst/>
          </c:spPr>
          <c:invertIfNegative val="0"/>
          <c:dLbls>
            <c:dLbl>
              <c:idx val="0"/>
              <c:tx>
                <c:rich>
                  <a:bodyPr/>
                  <a:lstStyle/>
                  <a:p>
                    <a:fld id="{E69F1E68-F6A8-43BA-9A87-4B5A2E3329CB}"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D91-4A24-995F-1443640291D4}"/>
                </c:ext>
              </c:extLst>
            </c:dLbl>
            <c:dLbl>
              <c:idx val="1"/>
              <c:tx>
                <c:rich>
                  <a:bodyPr/>
                  <a:lstStyle/>
                  <a:p>
                    <a:fld id="{E509DD24-DBBD-46C3-933E-1CDD72C0D89F}"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D91-4A24-995F-1443640291D4}"/>
                </c:ext>
              </c:extLst>
            </c:dLbl>
            <c:dLbl>
              <c:idx val="2"/>
              <c:tx>
                <c:rich>
                  <a:bodyPr/>
                  <a:lstStyle/>
                  <a:p>
                    <a:fld id="{8FED4147-3BDF-4DC3-A891-E279D4FCA07B}"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D91-4A24-995F-1443640291D4}"/>
                </c:ext>
              </c:extLst>
            </c:dLbl>
            <c:dLbl>
              <c:idx val="3"/>
              <c:tx>
                <c:rich>
                  <a:bodyPr/>
                  <a:lstStyle/>
                  <a:p>
                    <a:r>
                      <a:rPr lang="en-US" dirty="0"/>
                      <a:t>17,9%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D91-4A24-995F-1443640291D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Blad1!$B$59:$E$59</c:f>
              <c:numCache>
                <c:formatCode>General</c:formatCode>
                <c:ptCount val="4"/>
                <c:pt idx="0">
                  <c:v>2020</c:v>
                </c:pt>
                <c:pt idx="1">
                  <c:v>2021</c:v>
                </c:pt>
                <c:pt idx="2">
                  <c:v>2022</c:v>
                </c:pt>
                <c:pt idx="3">
                  <c:v>2023</c:v>
                </c:pt>
              </c:numCache>
            </c:numRef>
          </c:cat>
          <c:val>
            <c:numRef>
              <c:f>Blad1!$B$62:$E$62</c:f>
              <c:numCache>
                <c:formatCode>General</c:formatCode>
                <c:ptCount val="4"/>
                <c:pt idx="0">
                  <c:v>30.1</c:v>
                </c:pt>
                <c:pt idx="1">
                  <c:v>22.9</c:v>
                </c:pt>
                <c:pt idx="2">
                  <c:v>19.5</c:v>
                </c:pt>
                <c:pt idx="3">
                  <c:v>18.8</c:v>
                </c:pt>
              </c:numCache>
            </c:numRef>
          </c:val>
          <c:extLst>
            <c:ext xmlns:c16="http://schemas.microsoft.com/office/drawing/2014/chart" uri="{C3380CC4-5D6E-409C-BE32-E72D297353CC}">
              <c16:uniqueId val="{00000006-CD91-4A24-995F-1443640291D4}"/>
            </c:ext>
          </c:extLst>
        </c:ser>
        <c:ser>
          <c:idx val="3"/>
          <c:order val="3"/>
          <c:tx>
            <c:strRef>
              <c:f>Blad1!$A$63</c:f>
              <c:strCache>
                <c:ptCount val="1"/>
                <c:pt idx="0">
                  <c:v>4</c:v>
                </c:pt>
              </c:strCache>
            </c:strRef>
          </c:tx>
          <c:spPr>
            <a:solidFill>
              <a:schemeClr val="accent4"/>
            </a:solidFill>
            <a:ln>
              <a:noFill/>
            </a:ln>
            <a:effectLst/>
          </c:spPr>
          <c:invertIfNegative val="0"/>
          <c:dLbls>
            <c:dLbl>
              <c:idx val="0"/>
              <c:tx>
                <c:rich>
                  <a:bodyPr/>
                  <a:lstStyle/>
                  <a:p>
                    <a:fld id="{A4326B37-0C31-407D-9BE9-C6E5DB148138}"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D91-4A24-995F-1443640291D4}"/>
                </c:ext>
              </c:extLst>
            </c:dLbl>
            <c:dLbl>
              <c:idx val="1"/>
              <c:tx>
                <c:rich>
                  <a:bodyPr/>
                  <a:lstStyle/>
                  <a:p>
                    <a:fld id="{31F2049C-CE6F-40B6-8387-CE1EADE46F3A}"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CD91-4A24-995F-1443640291D4}"/>
                </c:ext>
              </c:extLst>
            </c:dLbl>
            <c:dLbl>
              <c:idx val="2"/>
              <c:tx>
                <c:rich>
                  <a:bodyPr/>
                  <a:lstStyle/>
                  <a:p>
                    <a:fld id="{F96BF662-C8D7-4FA8-8383-EDDDECDA45A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D91-4A24-995F-1443640291D4}"/>
                </c:ext>
              </c:extLst>
            </c:dLbl>
            <c:dLbl>
              <c:idx val="3"/>
              <c:tx>
                <c:rich>
                  <a:bodyPr/>
                  <a:lstStyle/>
                  <a:p>
                    <a:r>
                      <a:rPr lang="en-US" dirty="0"/>
                      <a:t>24,2%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CD91-4A24-995F-1443640291D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Blad1!$B$59:$E$59</c:f>
              <c:numCache>
                <c:formatCode>General</c:formatCode>
                <c:ptCount val="4"/>
                <c:pt idx="0">
                  <c:v>2020</c:v>
                </c:pt>
                <c:pt idx="1">
                  <c:v>2021</c:v>
                </c:pt>
                <c:pt idx="2">
                  <c:v>2022</c:v>
                </c:pt>
                <c:pt idx="3">
                  <c:v>2023</c:v>
                </c:pt>
              </c:numCache>
            </c:numRef>
          </c:cat>
          <c:val>
            <c:numRef>
              <c:f>Blad1!$B$63:$E$63</c:f>
              <c:numCache>
                <c:formatCode>General</c:formatCode>
                <c:ptCount val="4"/>
                <c:pt idx="0">
                  <c:v>28.4</c:v>
                </c:pt>
                <c:pt idx="1">
                  <c:v>29.5</c:v>
                </c:pt>
                <c:pt idx="2">
                  <c:v>28.1</c:v>
                </c:pt>
                <c:pt idx="3">
                  <c:v>25.5</c:v>
                </c:pt>
              </c:numCache>
            </c:numRef>
          </c:val>
          <c:extLst>
            <c:ext xmlns:c16="http://schemas.microsoft.com/office/drawing/2014/chart" uri="{C3380CC4-5D6E-409C-BE32-E72D297353CC}">
              <c16:uniqueId val="{0000000B-CD91-4A24-995F-1443640291D4}"/>
            </c:ext>
          </c:extLst>
        </c:ser>
        <c:ser>
          <c:idx val="4"/>
          <c:order val="4"/>
          <c:tx>
            <c:strRef>
              <c:f>Blad1!$A$64</c:f>
              <c:strCache>
                <c:ptCount val="1"/>
                <c:pt idx="0">
                  <c:v>5</c:v>
                </c:pt>
              </c:strCache>
            </c:strRef>
          </c:tx>
          <c:spPr>
            <a:solidFill>
              <a:schemeClr val="accent5"/>
            </a:solidFill>
            <a:ln>
              <a:noFill/>
            </a:ln>
            <a:effectLst/>
          </c:spPr>
          <c:invertIfNegative val="0"/>
          <c:dLbls>
            <c:dLbl>
              <c:idx val="0"/>
              <c:tx>
                <c:rich>
                  <a:bodyPr/>
                  <a:lstStyle/>
                  <a:p>
                    <a:fld id="{E6D2074A-0177-4C95-ADAC-7930D38C6298}"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CD91-4A24-995F-1443640291D4}"/>
                </c:ext>
              </c:extLst>
            </c:dLbl>
            <c:dLbl>
              <c:idx val="1"/>
              <c:tx>
                <c:rich>
                  <a:bodyPr/>
                  <a:lstStyle/>
                  <a:p>
                    <a:fld id="{A12687B1-D4A8-4F41-998A-766D78FDA2F0}"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CD91-4A24-995F-1443640291D4}"/>
                </c:ext>
              </c:extLst>
            </c:dLbl>
            <c:dLbl>
              <c:idx val="2"/>
              <c:tx>
                <c:rich>
                  <a:bodyPr/>
                  <a:lstStyle/>
                  <a:p>
                    <a:fld id="{2E9B9AD1-5B5B-4C02-A11D-4087BF53C9A8}"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CD91-4A24-995F-1443640291D4}"/>
                </c:ext>
              </c:extLst>
            </c:dLbl>
            <c:dLbl>
              <c:idx val="3"/>
              <c:tx>
                <c:rich>
                  <a:bodyPr/>
                  <a:lstStyle/>
                  <a:p>
                    <a:r>
                      <a:rPr lang="en-US" dirty="0"/>
                      <a:t>36,7%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CD91-4A24-995F-1443640291D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Blad1!$B$59:$E$59</c:f>
              <c:numCache>
                <c:formatCode>General</c:formatCode>
                <c:ptCount val="4"/>
                <c:pt idx="0">
                  <c:v>2020</c:v>
                </c:pt>
                <c:pt idx="1">
                  <c:v>2021</c:v>
                </c:pt>
                <c:pt idx="2">
                  <c:v>2022</c:v>
                </c:pt>
                <c:pt idx="3">
                  <c:v>2023</c:v>
                </c:pt>
              </c:numCache>
            </c:numRef>
          </c:cat>
          <c:val>
            <c:numRef>
              <c:f>Blad1!$B$64:$E$64</c:f>
              <c:numCache>
                <c:formatCode>General</c:formatCode>
                <c:ptCount val="4"/>
                <c:pt idx="0">
                  <c:v>22.5</c:v>
                </c:pt>
                <c:pt idx="1">
                  <c:v>27.8</c:v>
                </c:pt>
                <c:pt idx="2">
                  <c:v>33</c:v>
                </c:pt>
                <c:pt idx="3">
                  <c:v>35.9</c:v>
                </c:pt>
              </c:numCache>
            </c:numRef>
          </c:val>
          <c:extLst>
            <c:ext xmlns:c16="http://schemas.microsoft.com/office/drawing/2014/chart" uri="{C3380CC4-5D6E-409C-BE32-E72D297353CC}">
              <c16:uniqueId val="{00000010-CD91-4A24-995F-1443640291D4}"/>
            </c:ext>
          </c:extLst>
        </c:ser>
        <c:ser>
          <c:idx val="5"/>
          <c:order val="5"/>
          <c:tx>
            <c:strRef>
              <c:f>Blad1!$A$65</c:f>
              <c:strCache>
                <c:ptCount val="1"/>
                <c:pt idx="0">
                  <c:v>VM</c:v>
                </c:pt>
              </c:strCache>
            </c:strRef>
          </c:tx>
          <c:spPr>
            <a:solidFill>
              <a:schemeClr val="accent6"/>
            </a:solidFill>
            <a:ln>
              <a:noFill/>
            </a:ln>
            <a:effectLst/>
          </c:spPr>
          <c:invertIfNegative val="0"/>
          <c:dLbls>
            <c:dLbl>
              <c:idx val="0"/>
              <c:tx>
                <c:rich>
                  <a:bodyPr/>
                  <a:lstStyle/>
                  <a:p>
                    <a:fld id="{F5D266E5-1FF6-48DC-92C1-0B464B02A15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CD91-4A24-995F-1443640291D4}"/>
                </c:ext>
              </c:extLst>
            </c:dLbl>
            <c:dLbl>
              <c:idx val="1"/>
              <c:tx>
                <c:rich>
                  <a:bodyPr/>
                  <a:lstStyle/>
                  <a:p>
                    <a:fld id="{7164CCA1-ACDD-44B9-8C26-F1336D828FED}"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CD91-4A24-995F-1443640291D4}"/>
                </c:ext>
              </c:extLst>
            </c:dLbl>
            <c:dLbl>
              <c:idx val="2"/>
              <c:tx>
                <c:rich>
                  <a:bodyPr/>
                  <a:lstStyle/>
                  <a:p>
                    <a:fld id="{EDAFCF8F-63CA-4190-B969-1CE72746E950}"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CD91-4A24-995F-1443640291D4}"/>
                </c:ext>
              </c:extLst>
            </c:dLbl>
            <c:dLbl>
              <c:idx val="3"/>
              <c:tx>
                <c:rich>
                  <a:bodyPr/>
                  <a:lstStyle/>
                  <a:p>
                    <a:r>
                      <a:rPr lang="en-US" dirty="0"/>
                      <a:t>19,7%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CD91-4A24-995F-1443640291D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Blad1!$B$59:$E$59</c:f>
              <c:numCache>
                <c:formatCode>General</c:formatCode>
                <c:ptCount val="4"/>
                <c:pt idx="0">
                  <c:v>2020</c:v>
                </c:pt>
                <c:pt idx="1">
                  <c:v>2021</c:v>
                </c:pt>
                <c:pt idx="2">
                  <c:v>2022</c:v>
                </c:pt>
                <c:pt idx="3">
                  <c:v>2023</c:v>
                </c:pt>
              </c:numCache>
            </c:numRef>
          </c:cat>
          <c:val>
            <c:numRef>
              <c:f>Blad1!$B$65:$E$65</c:f>
              <c:numCache>
                <c:formatCode>General</c:formatCode>
                <c:ptCount val="4"/>
                <c:pt idx="0">
                  <c:v>17.600000000000001</c:v>
                </c:pt>
                <c:pt idx="1">
                  <c:v>18.399999999999999</c:v>
                </c:pt>
                <c:pt idx="2">
                  <c:v>17.399999999999999</c:v>
                </c:pt>
                <c:pt idx="3">
                  <c:v>17.899999999999999</c:v>
                </c:pt>
              </c:numCache>
            </c:numRef>
          </c:val>
          <c:extLst>
            <c:ext xmlns:c16="http://schemas.microsoft.com/office/drawing/2014/chart" uri="{C3380CC4-5D6E-409C-BE32-E72D297353CC}">
              <c16:uniqueId val="{00000015-CD91-4A24-995F-1443640291D4}"/>
            </c:ext>
          </c:extLst>
        </c:ser>
        <c:dLbls>
          <c:dLblPos val="ctr"/>
          <c:showLegendKey val="0"/>
          <c:showVal val="1"/>
          <c:showCatName val="0"/>
          <c:showSerName val="0"/>
          <c:showPercent val="0"/>
          <c:showBubbleSize val="0"/>
        </c:dLbls>
        <c:gapWidth val="79"/>
        <c:overlap val="100"/>
        <c:axId val="2018444959"/>
        <c:axId val="2018446399"/>
      </c:barChart>
      <c:catAx>
        <c:axId val="201844495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en-US"/>
          </a:p>
        </c:txPr>
        <c:crossAx val="2018446399"/>
        <c:crosses val="autoZero"/>
        <c:auto val="1"/>
        <c:lblAlgn val="ctr"/>
        <c:lblOffset val="100"/>
        <c:noMultiLvlLbl val="0"/>
      </c:catAx>
      <c:valAx>
        <c:axId val="2018446399"/>
        <c:scaling>
          <c:orientation val="minMax"/>
        </c:scaling>
        <c:delete val="1"/>
        <c:axPos val="l"/>
        <c:numFmt formatCode="General" sourceLinked="1"/>
        <c:majorTickMark val="none"/>
        <c:minorTickMark val="none"/>
        <c:tickLblPos val="nextTo"/>
        <c:crossAx val="201844495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CCBCF7-3295-4C6B-B0F9-74DF93687ACC}" type="datetimeFigureOut">
              <a:rPr lang="nl-NL" smtClean="0"/>
              <a:t>28-1-2024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64A4B4-598B-4138-BE6E-BDB27902A961}" type="slidenum">
              <a:rPr lang="nl-NL" smtClean="0"/>
              <a:t>‹#›</a:t>
            </a:fld>
            <a:endParaRPr lang="nl-NL"/>
          </a:p>
        </p:txBody>
      </p:sp>
    </p:spTree>
    <p:extLst>
      <p:ext uri="{BB962C8B-B14F-4D97-AF65-F5344CB8AC3E}">
        <p14:creationId xmlns:p14="http://schemas.microsoft.com/office/powerpoint/2010/main" val="1909828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Samen staan we sterker</a:t>
            </a:r>
          </a:p>
          <a:p>
            <a:r>
              <a:rPr lang="nl-NL"/>
              <a:t>Verlengstuk richting de ondernemer</a:t>
            </a:r>
          </a:p>
          <a:p>
            <a:r>
              <a:rPr lang="nl-NL"/>
              <a:t>Speciale acties</a:t>
            </a:r>
          </a:p>
        </p:txBody>
      </p:sp>
    </p:spTree>
    <p:extLst>
      <p:ext uri="{BB962C8B-B14F-4D97-AF65-F5344CB8AC3E}">
        <p14:creationId xmlns:p14="http://schemas.microsoft.com/office/powerpoint/2010/main" val="57225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6E6D2-124A-A0B0-BB01-BE4A5B6B0B4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A3F9010-DBD7-A34C-D895-8D38504E7F32}"/>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A5148A79-5A0D-2F19-5F2F-0B6911474744}"/>
              </a:ext>
            </a:extLst>
          </p:cNvPr>
          <p:cNvSpPr>
            <a:spLocks noGrp="1"/>
          </p:cNvSpPr>
          <p:nvPr>
            <p:ph type="body" idx="1"/>
          </p:nvPr>
        </p:nvSpPr>
        <p:spPr/>
        <p:txBody>
          <a:bodyPr/>
          <a:lstStyle/>
          <a:p>
            <a:r>
              <a:rPr lang="nl-NL"/>
              <a:t>Samen staan we sterker</a:t>
            </a:r>
          </a:p>
          <a:p>
            <a:r>
              <a:rPr lang="nl-NL"/>
              <a:t>Verlengstuk richting de ondernemer</a:t>
            </a:r>
          </a:p>
          <a:p>
            <a:r>
              <a:rPr lang="nl-NL"/>
              <a:t>Speciale acties</a:t>
            </a:r>
          </a:p>
        </p:txBody>
      </p:sp>
    </p:spTree>
    <p:extLst>
      <p:ext uri="{BB962C8B-B14F-4D97-AF65-F5344CB8AC3E}">
        <p14:creationId xmlns:p14="http://schemas.microsoft.com/office/powerpoint/2010/main" val="4103558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2B835-159F-B072-B1C4-08C44294901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B1B978-EBF8-0277-D176-A7D8A0877768}"/>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2FE3A2A5-2C4C-6B10-793B-A30C3E27AC07}"/>
              </a:ext>
            </a:extLst>
          </p:cNvPr>
          <p:cNvSpPr>
            <a:spLocks noGrp="1"/>
          </p:cNvSpPr>
          <p:nvPr>
            <p:ph type="body" idx="1"/>
          </p:nvPr>
        </p:nvSpPr>
        <p:spPr/>
        <p:txBody>
          <a:bodyPr/>
          <a:lstStyle/>
          <a:p>
            <a:r>
              <a:rPr lang="nl-NL"/>
              <a:t>Samen staan we sterker</a:t>
            </a:r>
          </a:p>
          <a:p>
            <a:r>
              <a:rPr lang="nl-NL"/>
              <a:t>Verlengstuk richting de ondernemer</a:t>
            </a:r>
          </a:p>
          <a:p>
            <a:r>
              <a:rPr lang="nl-NL"/>
              <a:t>Speciale acties</a:t>
            </a:r>
          </a:p>
        </p:txBody>
      </p:sp>
    </p:spTree>
    <p:extLst>
      <p:ext uri="{BB962C8B-B14F-4D97-AF65-F5344CB8AC3E}">
        <p14:creationId xmlns:p14="http://schemas.microsoft.com/office/powerpoint/2010/main" val="1781222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C752A-693B-1BD0-5815-E4D84D1911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1E234A-F9A2-7869-FD4E-C8EA9E36DB19}"/>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1B5B2FE1-9048-586E-C6A4-6DEFCBB19E49}"/>
              </a:ext>
            </a:extLst>
          </p:cNvPr>
          <p:cNvSpPr>
            <a:spLocks noGrp="1"/>
          </p:cNvSpPr>
          <p:nvPr>
            <p:ph type="body" idx="1"/>
          </p:nvPr>
        </p:nvSpPr>
        <p:spPr/>
        <p:txBody>
          <a:bodyPr/>
          <a:lstStyle/>
          <a:p>
            <a:r>
              <a:rPr lang="nl-NL"/>
              <a:t>Samen staan we sterker</a:t>
            </a:r>
          </a:p>
          <a:p>
            <a:r>
              <a:rPr lang="nl-NL"/>
              <a:t>Verlengstuk richting de ondernemer</a:t>
            </a:r>
          </a:p>
          <a:p>
            <a:r>
              <a:rPr lang="nl-NL"/>
              <a:t>Speciale acties</a:t>
            </a:r>
          </a:p>
        </p:txBody>
      </p:sp>
    </p:spTree>
    <p:extLst>
      <p:ext uri="{BB962C8B-B14F-4D97-AF65-F5344CB8AC3E}">
        <p14:creationId xmlns:p14="http://schemas.microsoft.com/office/powerpoint/2010/main" val="2544970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C70FB-BC67-F8B5-5A81-87E22F88109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D653A84-E8C7-7C17-FC58-30170F72B13A}"/>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79ACD3DA-B37C-E0E4-B119-94DF6F551D11}"/>
              </a:ext>
            </a:extLst>
          </p:cNvPr>
          <p:cNvSpPr>
            <a:spLocks noGrp="1"/>
          </p:cNvSpPr>
          <p:nvPr>
            <p:ph type="body" idx="1"/>
          </p:nvPr>
        </p:nvSpPr>
        <p:spPr/>
        <p:txBody>
          <a:bodyPr/>
          <a:lstStyle/>
          <a:p>
            <a:r>
              <a:rPr lang="nl-NL"/>
              <a:t>Samen staan we sterker</a:t>
            </a:r>
          </a:p>
          <a:p>
            <a:r>
              <a:rPr lang="nl-NL"/>
              <a:t>Verlengstuk richting de ondernemer</a:t>
            </a:r>
          </a:p>
          <a:p>
            <a:r>
              <a:rPr lang="nl-NL"/>
              <a:t>Speciale acties</a:t>
            </a:r>
          </a:p>
        </p:txBody>
      </p:sp>
    </p:spTree>
    <p:extLst>
      <p:ext uri="{BB962C8B-B14F-4D97-AF65-F5344CB8AC3E}">
        <p14:creationId xmlns:p14="http://schemas.microsoft.com/office/powerpoint/2010/main" val="305995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6E35A-9474-183E-33E2-A04EF2B6CB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6DD72A-2246-B550-50C3-C206E1DE299A}"/>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CBB089CC-7477-5925-B39F-85B58B8510E2}"/>
              </a:ext>
            </a:extLst>
          </p:cNvPr>
          <p:cNvSpPr>
            <a:spLocks noGrp="1"/>
          </p:cNvSpPr>
          <p:nvPr>
            <p:ph type="body" idx="1"/>
          </p:nvPr>
        </p:nvSpPr>
        <p:spPr/>
        <p:txBody>
          <a:bodyPr/>
          <a:lstStyle/>
          <a:p>
            <a:r>
              <a:rPr lang="nl-NL"/>
              <a:t>Samen staan we sterker</a:t>
            </a:r>
          </a:p>
          <a:p>
            <a:r>
              <a:rPr lang="nl-NL"/>
              <a:t>Verlengstuk richting de ondernemer</a:t>
            </a:r>
          </a:p>
          <a:p>
            <a:r>
              <a:rPr lang="nl-NL"/>
              <a:t>Speciale acties</a:t>
            </a:r>
          </a:p>
        </p:txBody>
      </p:sp>
    </p:spTree>
    <p:extLst>
      <p:ext uri="{BB962C8B-B14F-4D97-AF65-F5344CB8AC3E}">
        <p14:creationId xmlns:p14="http://schemas.microsoft.com/office/powerpoint/2010/main" val="3847944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Tree>
    <p:extLst>
      <p:ext uri="{BB962C8B-B14F-4D97-AF65-F5344CB8AC3E}">
        <p14:creationId xmlns:p14="http://schemas.microsoft.com/office/powerpoint/2010/main" val="1002921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025122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2C07F-843D-74EE-85D5-9CAD794C418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EC68BF-583E-44D6-58A5-D968CAB485CF}"/>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F92D4120-3902-ADB2-39C0-F0A5A13EB76D}"/>
              </a:ext>
            </a:extLst>
          </p:cNvPr>
          <p:cNvSpPr>
            <a:spLocks noGrp="1"/>
          </p:cNvSpPr>
          <p:nvPr>
            <p:ph type="body" idx="1"/>
          </p:nvPr>
        </p:nvSpPr>
        <p:spPr/>
        <p:txBody>
          <a:bodyPr/>
          <a:lstStyle/>
          <a:p>
            <a:r>
              <a:rPr lang="nl-NL"/>
              <a:t>Samen staan we sterker</a:t>
            </a:r>
          </a:p>
          <a:p>
            <a:r>
              <a:rPr lang="nl-NL"/>
              <a:t>Verlengstuk richting de ondernemer</a:t>
            </a:r>
          </a:p>
          <a:p>
            <a:r>
              <a:rPr lang="nl-NL"/>
              <a:t>Speciale acties</a:t>
            </a:r>
          </a:p>
        </p:txBody>
      </p:sp>
    </p:spTree>
    <p:extLst>
      <p:ext uri="{BB962C8B-B14F-4D97-AF65-F5344CB8AC3E}">
        <p14:creationId xmlns:p14="http://schemas.microsoft.com/office/powerpoint/2010/main" val="1691499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Samen staan we sterker</a:t>
            </a:r>
          </a:p>
          <a:p>
            <a:r>
              <a:rPr lang="nl-NL"/>
              <a:t>Verlengstuk richting de ondernemer</a:t>
            </a:r>
          </a:p>
          <a:p>
            <a:r>
              <a:rPr lang="nl-NL"/>
              <a:t>Speciale acties</a:t>
            </a:r>
          </a:p>
        </p:txBody>
      </p:sp>
    </p:spTree>
    <p:extLst>
      <p:ext uri="{BB962C8B-B14F-4D97-AF65-F5344CB8AC3E}">
        <p14:creationId xmlns:p14="http://schemas.microsoft.com/office/powerpoint/2010/main" val="1208944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04EDE-7EA1-E35B-F177-8B66079B71C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A4663A2-A96A-E40D-AD7D-549CC0366236}"/>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D695EFE2-5D53-20A1-C551-E782D0ADFE7E}"/>
              </a:ext>
            </a:extLst>
          </p:cNvPr>
          <p:cNvSpPr>
            <a:spLocks noGrp="1"/>
          </p:cNvSpPr>
          <p:nvPr>
            <p:ph type="body" idx="1"/>
          </p:nvPr>
        </p:nvSpPr>
        <p:spPr/>
        <p:txBody>
          <a:bodyPr/>
          <a:lstStyle/>
          <a:p>
            <a:r>
              <a:rPr lang="nl-NL"/>
              <a:t>Samen staan we sterker</a:t>
            </a:r>
          </a:p>
          <a:p>
            <a:r>
              <a:rPr lang="nl-NL"/>
              <a:t>Verlengstuk richting de ondernemer</a:t>
            </a:r>
          </a:p>
          <a:p>
            <a:r>
              <a:rPr lang="nl-NL"/>
              <a:t>Speciale acties</a:t>
            </a:r>
          </a:p>
        </p:txBody>
      </p:sp>
    </p:spTree>
    <p:extLst>
      <p:ext uri="{BB962C8B-B14F-4D97-AF65-F5344CB8AC3E}">
        <p14:creationId xmlns:p14="http://schemas.microsoft.com/office/powerpoint/2010/main" val="2897688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Samen staan we sterker</a:t>
            </a:r>
          </a:p>
          <a:p>
            <a:r>
              <a:rPr lang="nl-NL"/>
              <a:t>Verlengstuk richting de ondernemer</a:t>
            </a:r>
          </a:p>
          <a:p>
            <a:r>
              <a:rPr lang="nl-NL"/>
              <a:t>Speciale acties</a:t>
            </a:r>
          </a:p>
        </p:txBody>
      </p:sp>
    </p:spTree>
    <p:extLst>
      <p:ext uri="{BB962C8B-B14F-4D97-AF65-F5344CB8AC3E}">
        <p14:creationId xmlns:p14="http://schemas.microsoft.com/office/powerpoint/2010/main" val="3934598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BBD76-0058-728A-FF5A-25A62728FFB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A07EC58-42CE-EF97-9A31-9F6CBAA930BC}"/>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D5FF3577-B258-6816-593A-EA8830423845}"/>
              </a:ext>
            </a:extLst>
          </p:cNvPr>
          <p:cNvSpPr>
            <a:spLocks noGrp="1"/>
          </p:cNvSpPr>
          <p:nvPr>
            <p:ph type="body" idx="1"/>
          </p:nvPr>
        </p:nvSpPr>
        <p:spPr/>
        <p:txBody>
          <a:bodyPr/>
          <a:lstStyle/>
          <a:p>
            <a:r>
              <a:rPr lang="nl-NL"/>
              <a:t>Samen staan we sterker</a:t>
            </a:r>
          </a:p>
          <a:p>
            <a:r>
              <a:rPr lang="nl-NL"/>
              <a:t>Verlengstuk richting de ondernemer</a:t>
            </a:r>
          </a:p>
          <a:p>
            <a:r>
              <a:rPr lang="nl-NL"/>
              <a:t>Speciale acties</a:t>
            </a:r>
          </a:p>
        </p:txBody>
      </p:sp>
    </p:spTree>
    <p:extLst>
      <p:ext uri="{BB962C8B-B14F-4D97-AF65-F5344CB8AC3E}">
        <p14:creationId xmlns:p14="http://schemas.microsoft.com/office/powerpoint/2010/main" val="398956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431701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1191863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fontAlgn="base"/>
            <a:r>
              <a:rPr lang="nl-NL" sz="1800" b="0" i="0" dirty="0">
                <a:solidFill>
                  <a:srgbClr val="000000"/>
                </a:solidFill>
                <a:effectLst/>
                <a:latin typeface="Calibri" panose="020F0502020204030204" pitchFamily="34" charset="0"/>
              </a:rPr>
              <a:t>Jullie zien hier de ontwikkeling in de verkoop van hoortoestellen binnen de ZN-categorieën en de vrije markt van de afgelopen jaren. Daar het aandeel geleverde hoortoestellen in de laagste categorieën binnen ZN dusdanig laag is zijn deze bijna nauwelijks zichtbaar.  Y</a:t>
            </a:r>
          </a:p>
          <a:p>
            <a:pPr algn="l" rtl="0" fontAlgn="base"/>
            <a:endParaRPr lang="nl-NL" b="0" i="0" dirty="0">
              <a:solidFill>
                <a:srgbClr val="000000"/>
              </a:solidFill>
              <a:effectLst/>
              <a:latin typeface="Segoe UI" panose="020B0502040204020203" pitchFamily="34" charset="0"/>
            </a:endParaRPr>
          </a:p>
          <a:p>
            <a:pPr algn="l" rtl="0" fontAlgn="base"/>
            <a:r>
              <a:rPr lang="nl-NL" sz="1800" b="0" i="0" dirty="0">
                <a:solidFill>
                  <a:srgbClr val="000000"/>
                </a:solidFill>
                <a:effectLst/>
                <a:latin typeface="Calibri" panose="020F0502020204030204" pitchFamily="34" charset="0"/>
              </a:rPr>
              <a:t>Wat opvalt is dat het percentage binnen ZN categorie 3 de afgelopen 3 jaar steeds verder daalt, zowel binnen de gehele markt als onder de zelfstandige audiciens. Het opvallende verschil hierbij is echter dat met name bij de zelfstandige audiciens hierbij het percentage binnen de vrije markt oploopt en binnen de gehele markt het aandeel in ZN categorie 5.  </a:t>
            </a:r>
            <a:endParaRPr lang="nl-NL" b="0" i="0" dirty="0">
              <a:solidFill>
                <a:srgbClr val="000000"/>
              </a:solidFill>
              <a:effectLst/>
              <a:latin typeface="Segoe UI" panose="020B0502040204020203" pitchFamily="34" charset="0"/>
            </a:endParaRPr>
          </a:p>
          <a:p>
            <a:pPr algn="l" rtl="0" fontAlgn="base"/>
            <a:endParaRPr lang="nl-NL" sz="1800" b="0" i="0" dirty="0">
              <a:solidFill>
                <a:srgbClr val="000000"/>
              </a:solidFill>
              <a:effectLst/>
              <a:latin typeface="Calibri" panose="020F0502020204030204" pitchFamily="34" charset="0"/>
            </a:endParaRPr>
          </a:p>
          <a:p>
            <a:pPr algn="l" rtl="0" fontAlgn="base"/>
            <a:r>
              <a:rPr lang="nl-NL" sz="1800" b="0" i="0" dirty="0">
                <a:solidFill>
                  <a:srgbClr val="000000"/>
                </a:solidFill>
                <a:effectLst/>
                <a:latin typeface="Calibri" panose="020F0502020204030204" pitchFamily="34" charset="0"/>
              </a:rPr>
              <a:t>Er lijkt langzaam een tweedeling zichtbaar te worden waarbij de consument uitkomt op een </a:t>
            </a:r>
            <a:r>
              <a:rPr lang="nl-NL" sz="1800" b="1" i="0" dirty="0">
                <a:solidFill>
                  <a:srgbClr val="000000"/>
                </a:solidFill>
                <a:effectLst/>
                <a:latin typeface="Calibri" panose="020F0502020204030204" pitchFamily="34" charset="0"/>
              </a:rPr>
              <a:t>goede</a:t>
            </a:r>
            <a:r>
              <a:rPr lang="nl-NL" sz="1800" b="0" i="0" dirty="0">
                <a:solidFill>
                  <a:srgbClr val="000000"/>
                </a:solidFill>
                <a:effectLst/>
                <a:latin typeface="Calibri" panose="020F0502020204030204" pitchFamily="34" charset="0"/>
              </a:rPr>
              <a:t> </a:t>
            </a:r>
            <a:r>
              <a:rPr lang="nl-NL" sz="1800" b="0" i="0" dirty="0" err="1">
                <a:solidFill>
                  <a:srgbClr val="000000"/>
                </a:solidFill>
                <a:effectLst/>
                <a:latin typeface="Calibri" panose="020F0502020204030204" pitchFamily="34" charset="0"/>
              </a:rPr>
              <a:t>hooroplossing</a:t>
            </a:r>
            <a:r>
              <a:rPr lang="nl-NL" sz="1800" b="0" i="0" dirty="0">
                <a:solidFill>
                  <a:srgbClr val="000000"/>
                </a:solidFill>
                <a:effectLst/>
                <a:latin typeface="Calibri" panose="020F0502020204030204" pitchFamily="34" charset="0"/>
              </a:rPr>
              <a:t> met bijbetalen binnen de zorgmarkt of investeren in de </a:t>
            </a:r>
            <a:r>
              <a:rPr lang="nl-NL" sz="1800" b="1" i="0" dirty="0">
                <a:solidFill>
                  <a:srgbClr val="000000"/>
                </a:solidFill>
                <a:effectLst/>
                <a:latin typeface="Calibri" panose="020F0502020204030204" pitchFamily="34" charset="0"/>
              </a:rPr>
              <a:t>beste kwaliteit</a:t>
            </a:r>
            <a:r>
              <a:rPr lang="nl-NL" sz="1800" b="0" i="0" dirty="0">
                <a:solidFill>
                  <a:srgbClr val="000000"/>
                </a:solidFill>
                <a:effectLst/>
                <a:latin typeface="Calibri" panose="020F0502020204030204" pitchFamily="34" charset="0"/>
              </a:rPr>
              <a:t> met een </a:t>
            </a:r>
            <a:r>
              <a:rPr lang="nl-NL" sz="1800" b="0" i="0" dirty="0" err="1">
                <a:solidFill>
                  <a:srgbClr val="000000"/>
                </a:solidFill>
                <a:effectLst/>
                <a:latin typeface="Calibri" panose="020F0502020204030204" pitchFamily="34" charset="0"/>
              </a:rPr>
              <a:t>hooroplossing</a:t>
            </a:r>
            <a:r>
              <a:rPr lang="nl-NL" sz="1800" b="0" i="0" dirty="0">
                <a:solidFill>
                  <a:srgbClr val="000000"/>
                </a:solidFill>
                <a:effectLst/>
                <a:latin typeface="Calibri" panose="020F0502020204030204" pitchFamily="34" charset="0"/>
              </a:rPr>
              <a:t> binnen de vrije markt.  </a:t>
            </a:r>
            <a:endParaRPr lang="nl-NL"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54793E-FF0F-4B5E-9291-ABB48FF14E58}" type="slidenum">
              <a:rPr kumimoji="0" lang="nl-NL" sz="1200" b="0" i="0" u="none" strike="noStrike" kern="1200" cap="none" spc="0" normalizeH="0" baseline="0" noProof="0" smtClean="0">
                <a:ln>
                  <a:noFill/>
                </a:ln>
                <a:solidFill>
                  <a:prstClr val="black"/>
                </a:solidFill>
                <a:effectLst/>
                <a:uLnTx/>
                <a:uFillTx/>
                <a:latin typeface="Calibri"/>
                <a:cs typeface="Arial"/>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4047777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B2DCE-4EBB-4B3A-5307-E1FAE332B1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0D76463-B4FC-0DBC-8FF4-98567A4AC7E0}"/>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7101C386-64A8-7947-F588-7CA6CDDF0A5F}"/>
              </a:ext>
            </a:extLst>
          </p:cNvPr>
          <p:cNvSpPr>
            <a:spLocks noGrp="1"/>
          </p:cNvSpPr>
          <p:nvPr>
            <p:ph type="body" idx="1"/>
          </p:nvPr>
        </p:nvSpPr>
        <p:spPr/>
        <p:txBody>
          <a:bodyPr/>
          <a:lstStyle/>
          <a:p>
            <a:r>
              <a:rPr lang="nl-NL"/>
              <a:t>Samen staan we sterker</a:t>
            </a:r>
          </a:p>
          <a:p>
            <a:r>
              <a:rPr lang="nl-NL"/>
              <a:t>Verlengstuk richting de ondernemer</a:t>
            </a:r>
          </a:p>
          <a:p>
            <a:r>
              <a:rPr lang="nl-NL"/>
              <a:t>Speciale acties</a:t>
            </a:r>
          </a:p>
        </p:txBody>
      </p:sp>
    </p:spTree>
    <p:extLst>
      <p:ext uri="{BB962C8B-B14F-4D97-AF65-F5344CB8AC3E}">
        <p14:creationId xmlns:p14="http://schemas.microsoft.com/office/powerpoint/2010/main" val="1741498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Bijzaak 2">
    <p:spTree>
      <p:nvGrpSpPr>
        <p:cNvPr id="1" name=""/>
        <p:cNvGrpSpPr/>
        <p:nvPr/>
      </p:nvGrpSpPr>
      <p:grpSpPr>
        <a:xfrm>
          <a:off x="0" y="0"/>
          <a:ext cx="0" cy="0"/>
          <a:chOff x="0" y="0"/>
          <a:chExt cx="0" cy="0"/>
        </a:xfrm>
      </p:grpSpPr>
      <p:sp>
        <p:nvSpPr>
          <p:cNvPr id="44" name="Body Level One…"/>
          <p:cNvSpPr txBox="1">
            <a:spLocks noGrp="1"/>
          </p:cNvSpPr>
          <p:nvPr>
            <p:ph type="body" idx="1" hasCustomPrompt="1"/>
          </p:nvPr>
        </p:nvSpPr>
        <p:spPr>
          <a:xfrm>
            <a:off x="4635500" y="685332"/>
            <a:ext cx="6122590" cy="5566926"/>
          </a:xfrm>
          <a:prstGeom prst="rect">
            <a:avLst/>
          </a:prstGeom>
        </p:spPr>
        <p:txBody>
          <a:bodyPr/>
          <a:lstStyle/>
          <a:p>
            <a:r>
              <a:t>Slide bullet text</a:t>
            </a:r>
          </a:p>
          <a:p>
            <a:pPr lvl="1"/>
            <a:endParaRPr/>
          </a:p>
          <a:p>
            <a:pPr lvl="2"/>
            <a:endParaRPr/>
          </a:p>
          <a:p>
            <a:pPr lvl="3"/>
            <a:endParaRPr/>
          </a:p>
          <a:p>
            <a:pPr lvl="4"/>
            <a:endParaRPr/>
          </a:p>
        </p:txBody>
      </p:sp>
      <p:sp>
        <p:nvSpPr>
          <p:cNvPr id="45" name="Circle"/>
          <p:cNvSpPr/>
          <p:nvPr/>
        </p:nvSpPr>
        <p:spPr>
          <a:xfrm>
            <a:off x="409228" y="2309019"/>
            <a:ext cx="2239963" cy="2239963"/>
          </a:xfrm>
          <a:prstGeom prst="ellipse">
            <a:avLst/>
          </a:prstGeom>
          <a:ln w="38100">
            <a:solidFill>
              <a:srgbClr val="FFFFFF"/>
            </a:solidFill>
            <a:miter lim="400000"/>
          </a:ln>
        </p:spPr>
        <p:txBody>
          <a:bodyPr lIns="25400" tIns="25400" rIns="25400" bIns="25400" anchor="ctr"/>
          <a:lstStyle/>
          <a:p>
            <a:pPr algn="ctr" defTabSz="412750">
              <a:lnSpc>
                <a:spcPct val="100000"/>
              </a:lnSpc>
              <a:defRPr sz="3200" b="0">
                <a:latin typeface="Helvetica Neue Medium"/>
                <a:ea typeface="Helvetica Neue Medium"/>
                <a:cs typeface="Helvetica Neue Medium"/>
                <a:sym typeface="Helvetica Neue Medium"/>
              </a:defRPr>
            </a:pPr>
            <a:endParaRPr sz="1600"/>
          </a:p>
        </p:txBody>
      </p:sp>
      <p:sp>
        <p:nvSpPr>
          <p:cNvPr id="46" name="Line"/>
          <p:cNvSpPr/>
          <p:nvPr/>
        </p:nvSpPr>
        <p:spPr>
          <a:xfrm flipV="1">
            <a:off x="1529209" y="-52304"/>
            <a:ext cx="1" cy="2386738"/>
          </a:xfrm>
          <a:prstGeom prst="line">
            <a:avLst/>
          </a:prstGeom>
          <a:solidFill>
            <a:srgbClr val="FFFFFF"/>
          </a:solidFill>
          <a:ln w="38100" cap="rnd">
            <a:solidFill>
              <a:srgbClr val="FFFFFF"/>
            </a:solidFill>
            <a:custDash>
              <a:ds d="100000" sp="200000"/>
            </a:custDash>
          </a:ln>
        </p:spPr>
        <p:txBody>
          <a:bodyPr lIns="25400" tIns="25400" rIns="25400" bIns="25400" anchor="ctr"/>
          <a:lstStyle/>
          <a:p>
            <a:pPr algn="ctr" defTabSz="412750">
              <a:lnSpc>
                <a:spcPct val="100000"/>
              </a:lnSpc>
              <a:defRPr sz="3200" b="0">
                <a:latin typeface="Helvetica Neue Medium"/>
                <a:ea typeface="Helvetica Neue Medium"/>
                <a:cs typeface="Helvetica Neue Medium"/>
                <a:sym typeface="Helvetica Neue Medium"/>
              </a:defRPr>
            </a:pPr>
            <a:endParaRPr sz="1600"/>
          </a:p>
        </p:txBody>
      </p:sp>
      <p:sp>
        <p:nvSpPr>
          <p:cNvPr id="47" name="Wij de…"/>
          <p:cNvSpPr txBox="1"/>
          <p:nvPr/>
        </p:nvSpPr>
        <p:spPr>
          <a:xfrm>
            <a:off x="228600" y="2794000"/>
            <a:ext cx="2601218" cy="1270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normAutofit/>
          </a:bodyPr>
          <a:lstStyle/>
          <a:p>
            <a:pPr algn="ctr">
              <a:defRPr b="0">
                <a:latin typeface="Helvetica Neue Light"/>
                <a:ea typeface="Helvetica Neue Light"/>
                <a:cs typeface="Helvetica Neue Light"/>
                <a:sym typeface="Helvetica Neue Light"/>
              </a:defRPr>
            </a:pPr>
            <a:r>
              <a:rPr sz="1250"/>
              <a:t>Wij de</a:t>
            </a:r>
          </a:p>
          <a:p>
            <a:pPr algn="ctr">
              <a:defRPr b="0">
                <a:latin typeface="Helvetica Neue Light"/>
                <a:ea typeface="Helvetica Neue Light"/>
                <a:cs typeface="Helvetica Neue Light"/>
                <a:sym typeface="Helvetica Neue Light"/>
              </a:defRPr>
            </a:pPr>
            <a:r>
              <a:rPr sz="1250" i="1">
                <a:latin typeface="+mn-lt"/>
                <a:ea typeface="+mn-ea"/>
                <a:cs typeface="+mn-cs"/>
                <a:sym typeface="Helvetica Neue"/>
              </a:rPr>
              <a:t>bijzaken</a:t>
            </a:r>
            <a:r>
              <a:rPr sz="1250"/>
              <a:t>.</a:t>
            </a:r>
          </a:p>
        </p:txBody>
      </p:sp>
      <p:sp>
        <p:nvSpPr>
          <p:cNvPr id="48" name="Slide Title"/>
          <p:cNvSpPr txBox="1">
            <a:spLocks noGrp="1"/>
          </p:cNvSpPr>
          <p:nvPr>
            <p:ph type="title" hasCustomPrompt="1"/>
          </p:nvPr>
        </p:nvSpPr>
        <p:spPr>
          <a:xfrm>
            <a:off x="3841750" y="539750"/>
            <a:ext cx="5238750" cy="717550"/>
          </a:xfrm>
          <a:prstGeom prst="rect">
            <a:avLst/>
          </a:prstGeom>
        </p:spPr>
        <p:txBody>
          <a:bodyPr anchor="t"/>
          <a:lstStyle>
            <a:lvl1pPr>
              <a:lnSpc>
                <a:spcPct val="130000"/>
              </a:lnSpc>
              <a:defRPr sz="2000" spc="0">
                <a:solidFill>
                  <a:srgbClr val="FFE2E0"/>
                </a:solidFill>
              </a:defRPr>
            </a:lvl1pPr>
          </a:lstStyle>
          <a:p>
            <a:r>
              <a:t>Slide Title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jzaak">
    <p:bg>
      <p:bgPr>
        <a:solidFill>
          <a:srgbClr val="4B327B"/>
        </a:solidFill>
        <a:effectLst/>
      </p:bgPr>
    </p:bg>
    <p:spTree>
      <p:nvGrpSpPr>
        <p:cNvPr id="1" name=""/>
        <p:cNvGrpSpPr/>
        <p:nvPr/>
      </p:nvGrpSpPr>
      <p:grpSpPr>
        <a:xfrm>
          <a:off x="0" y="0"/>
          <a:ext cx="0" cy="0"/>
          <a:chOff x="0" y="0"/>
          <a:chExt cx="0" cy="0"/>
        </a:xfrm>
      </p:grpSpPr>
      <p:sp>
        <p:nvSpPr>
          <p:cNvPr id="19" name="Slide Title"/>
          <p:cNvSpPr txBox="1">
            <a:spLocks noGrp="1"/>
          </p:cNvSpPr>
          <p:nvPr>
            <p:ph type="title" hasCustomPrompt="1"/>
          </p:nvPr>
        </p:nvSpPr>
        <p:spPr>
          <a:prstGeom prst="rect">
            <a:avLst/>
          </a:prstGeom>
        </p:spPr>
        <p:txBody>
          <a:bodyPr/>
          <a:lstStyle/>
          <a:p>
            <a:r>
              <a:t>Slide Title</a:t>
            </a:r>
          </a:p>
        </p:txBody>
      </p:sp>
      <p:sp>
        <p:nvSpPr>
          <p:cNvPr id="20" name="Body Level One…"/>
          <p:cNvSpPr txBox="1">
            <a:spLocks noGrp="1"/>
          </p:cNvSpPr>
          <p:nvPr>
            <p:ph type="body" idx="1" hasCustomPrompt="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Slide bullet text</a:t>
            </a:r>
          </a:p>
          <a:p>
            <a:pPr lvl="1"/>
            <a:endParaRPr/>
          </a:p>
          <a:p>
            <a:pPr lvl="2"/>
            <a:endParaRPr/>
          </a:p>
          <a:p>
            <a:pPr lvl="3"/>
            <a:endParaRPr/>
          </a:p>
          <a:p>
            <a:pPr lvl="4"/>
            <a:endParaRPr/>
          </a:p>
        </p:txBody>
      </p:sp>
      <p:sp>
        <p:nvSpPr>
          <p:cNvPr id="21" name="Circle"/>
          <p:cNvSpPr/>
          <p:nvPr/>
        </p:nvSpPr>
        <p:spPr>
          <a:xfrm>
            <a:off x="409228" y="2309019"/>
            <a:ext cx="2239963" cy="2239963"/>
          </a:xfrm>
          <a:prstGeom prst="ellipse">
            <a:avLst/>
          </a:prstGeom>
          <a:ln w="38100">
            <a:solidFill>
              <a:srgbClr val="FFFFFF"/>
            </a:solidFill>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Wij de…"/>
          <p:cNvSpPr txBox="1"/>
          <p:nvPr/>
        </p:nvSpPr>
        <p:spPr>
          <a:xfrm>
            <a:off x="228600" y="2794000"/>
            <a:ext cx="2601218" cy="127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p>
            <a:pPr algn="ctr">
              <a:lnSpc>
                <a:spcPct val="100000"/>
              </a:lnSpc>
              <a:spcBef>
                <a:spcPts val="0"/>
              </a:spcBef>
              <a:defRPr sz="5000" spc="150">
                <a:solidFill>
                  <a:srgbClr val="FFFFFF"/>
                </a:solidFill>
                <a:latin typeface="Helvetica Neue Light"/>
                <a:ea typeface="Helvetica Neue Light"/>
                <a:cs typeface="Helvetica Neue Light"/>
                <a:sym typeface="Helvetica Neue Light"/>
              </a:defRPr>
            </a:pPr>
            <a:r>
              <a:rPr sz="2500"/>
              <a:t>Wij de</a:t>
            </a:r>
          </a:p>
          <a:p>
            <a:pPr algn="ctr">
              <a:lnSpc>
                <a:spcPct val="100000"/>
              </a:lnSpc>
              <a:spcBef>
                <a:spcPts val="0"/>
              </a:spcBef>
              <a:defRPr sz="5000" i="1" spc="150">
                <a:solidFill>
                  <a:srgbClr val="FFFFFF"/>
                </a:solidFill>
              </a:defRPr>
            </a:pPr>
            <a:r>
              <a:rPr sz="2500"/>
              <a:t>bijzaken.</a:t>
            </a:r>
          </a:p>
        </p:txBody>
      </p:sp>
      <p:sp>
        <p:nvSpPr>
          <p:cNvPr id="23" name="Line"/>
          <p:cNvSpPr/>
          <p:nvPr/>
        </p:nvSpPr>
        <p:spPr>
          <a:xfrm flipV="1">
            <a:off x="1529209" y="-579655"/>
            <a:ext cx="1" cy="2887953"/>
          </a:xfrm>
          <a:prstGeom prst="line">
            <a:avLst/>
          </a:prstGeom>
          <a:solidFill>
            <a:srgbClr val="FFFFFF"/>
          </a:solidFill>
          <a:ln w="38100" cap="rnd">
            <a:solidFill>
              <a:srgbClr val="FFFFFF"/>
            </a:solidFill>
            <a:custDash>
              <a:ds d="100000" sp="200000"/>
            </a:custDash>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4296613"/>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31" name="Slide Title"/>
          <p:cNvSpPr txBox="1">
            <a:spLocks noGrp="1"/>
          </p:cNvSpPr>
          <p:nvPr>
            <p:ph type="title" hasCustomPrompt="1"/>
          </p:nvPr>
        </p:nvSpPr>
        <p:spPr>
          <a:prstGeom prst="rect">
            <a:avLst/>
          </a:prstGeom>
        </p:spPr>
        <p:txBody>
          <a:bodyPr/>
          <a:lstStyle>
            <a:lvl1pPr>
              <a:defRPr>
                <a:solidFill>
                  <a:srgbClr val="000000"/>
                </a:solidFill>
              </a:defRPr>
            </a:lvl1pPr>
          </a:lstStyle>
          <a:p>
            <a:r>
              <a:t>Slide Title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577207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g blad">
    <p:spTree>
      <p:nvGrpSpPr>
        <p:cNvPr id="1" name=""/>
        <p:cNvGrpSpPr/>
        <p:nvPr/>
      </p:nvGrpSpPr>
      <p:grpSpPr>
        <a:xfrm>
          <a:off x="0" y="0"/>
          <a:ext cx="0" cy="0"/>
          <a:chOff x="0" y="0"/>
          <a:chExt cx="0" cy="0"/>
        </a:xfrm>
      </p:grpSpPr>
      <p:sp>
        <p:nvSpPr>
          <p:cNvPr id="48" name="Slide Number"/>
          <p:cNvSpPr txBox="1">
            <a:spLocks noGrp="1"/>
          </p:cNvSpPr>
          <p:nvPr>
            <p:ph type="sldNum" sz="quarter" idx="2"/>
          </p:nvPr>
        </p:nvSpPr>
        <p:spPr>
          <a:xfrm>
            <a:off x="359833" y="6162401"/>
            <a:ext cx="434758" cy="505272"/>
          </a:xfrm>
          <a:prstGeom prst="rect">
            <a:avLst/>
          </a:prstGeom>
        </p:spPr>
        <p:txBody>
          <a:bodyPr wrap="square" lIns="101888" tIns="101888" rIns="101888" bIns="101888" anchor="ctr"/>
          <a:lstStyle>
            <a:lvl1pPr>
              <a:lnSpc>
                <a:spcPct val="120000"/>
              </a:lnSpc>
              <a:spcBef>
                <a:spcPts val="2100"/>
              </a:spcBef>
              <a:defRPr sz="850" spc="68">
                <a:solidFill>
                  <a:srgbClr val="20D99D"/>
                </a:solidFill>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82472744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Header copy 3">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537488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Header copy 4">
    <p:spTree>
      <p:nvGrpSpPr>
        <p:cNvPr id="1" name=""/>
        <p:cNvGrpSpPr/>
        <p:nvPr/>
      </p:nvGrpSpPr>
      <p:grpSpPr>
        <a:xfrm>
          <a:off x="0" y="0"/>
          <a:ext cx="0" cy="0"/>
          <a:chOff x="0" y="0"/>
          <a:chExt cx="0" cy="0"/>
        </a:xfrm>
      </p:grpSpPr>
      <p:sp>
        <p:nvSpPr>
          <p:cNvPr id="20" name="Body Level One…"/>
          <p:cNvSpPr txBox="1">
            <a:spLocks noGrp="1"/>
          </p:cNvSpPr>
          <p:nvPr>
            <p:ph type="body" idx="1"/>
          </p:nvPr>
        </p:nvSpPr>
        <p:spPr>
          <a:xfrm>
            <a:off x="756976" y="1850542"/>
            <a:ext cx="10324967" cy="3797129"/>
          </a:xfrm>
          <a:prstGeom prst="rect">
            <a:avLst/>
          </a:prstGeom>
        </p:spPr>
        <p:txBody>
          <a:bodyPr/>
          <a:lstStyle>
            <a:lvl1pPr defTabSz="424533">
              <a:lnSpc>
                <a:spcPct val="100000"/>
              </a:lnSpc>
              <a:spcBef>
                <a:spcPts val="0"/>
              </a:spcBef>
              <a:defRPr sz="4700">
                <a:solidFill>
                  <a:srgbClr val="F4AA89"/>
                </a:solidFill>
                <a:latin typeface="Calibri"/>
                <a:ea typeface="Calibri"/>
                <a:cs typeface="Calibri"/>
                <a:sym typeface="Calibri"/>
              </a:defRPr>
            </a:lvl1pPr>
            <a:lvl2pPr marL="537210" indent="-537210" defTabSz="424533">
              <a:lnSpc>
                <a:spcPct val="100000"/>
              </a:lnSpc>
              <a:spcBef>
                <a:spcPts val="0"/>
              </a:spcBef>
              <a:defRPr sz="4700">
                <a:solidFill>
                  <a:srgbClr val="F4AA89"/>
                </a:solidFill>
                <a:latin typeface="Calibri"/>
                <a:ea typeface="Calibri"/>
                <a:cs typeface="Calibri"/>
                <a:sym typeface="Calibri"/>
              </a:defRPr>
            </a:lvl2pPr>
            <a:lvl3pPr marL="537210" indent="-537210" defTabSz="424533">
              <a:lnSpc>
                <a:spcPct val="100000"/>
              </a:lnSpc>
              <a:spcBef>
                <a:spcPts val="0"/>
              </a:spcBef>
              <a:buSzPct val="75000"/>
              <a:buChar char="•"/>
              <a:defRPr sz="4700">
                <a:solidFill>
                  <a:srgbClr val="F4AA89"/>
                </a:solidFill>
                <a:latin typeface="Calibri"/>
                <a:ea typeface="Calibri"/>
                <a:cs typeface="Calibri"/>
                <a:sym typeface="Calibri"/>
              </a:defRPr>
            </a:lvl3pPr>
            <a:lvl4pPr marL="1247069" indent="-580319" defTabSz="424533">
              <a:lnSpc>
                <a:spcPct val="100000"/>
              </a:lnSpc>
              <a:spcBef>
                <a:spcPts val="0"/>
              </a:spcBef>
              <a:buChar char="•"/>
              <a:defRPr sz="4700">
                <a:solidFill>
                  <a:srgbClr val="F4AA89"/>
                </a:solidFill>
                <a:latin typeface="Calibri"/>
                <a:ea typeface="Calibri"/>
                <a:cs typeface="Calibri"/>
                <a:sym typeface="Calibri"/>
              </a:defRPr>
            </a:lvl4pPr>
            <a:lvl5pPr marL="1469319" indent="-580319" defTabSz="424533">
              <a:lnSpc>
                <a:spcPct val="100000"/>
              </a:lnSpc>
              <a:spcBef>
                <a:spcPts val="0"/>
              </a:spcBef>
              <a:defRPr sz="4700">
                <a:solidFill>
                  <a:srgbClr val="F4AA89"/>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5256201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Header copy 7">
    <p:bg>
      <p:bgPr>
        <a:solidFill>
          <a:srgbClr val="A2D9DD"/>
        </a:solidFill>
        <a:effectLst/>
      </p:bgPr>
    </p:bg>
    <p:spTree>
      <p:nvGrpSpPr>
        <p:cNvPr id="1" name=""/>
        <p:cNvGrpSpPr/>
        <p:nvPr/>
      </p:nvGrpSpPr>
      <p:grpSpPr>
        <a:xfrm>
          <a:off x="0" y="0"/>
          <a:ext cx="0" cy="0"/>
          <a:chOff x="0" y="0"/>
          <a:chExt cx="0" cy="0"/>
        </a:xfrm>
      </p:grpSpPr>
      <p:sp>
        <p:nvSpPr>
          <p:cNvPr id="28" name="Body Level One…"/>
          <p:cNvSpPr txBox="1">
            <a:spLocks noGrp="1"/>
          </p:cNvSpPr>
          <p:nvPr>
            <p:ph type="body" idx="1"/>
          </p:nvPr>
        </p:nvSpPr>
        <p:spPr>
          <a:xfrm>
            <a:off x="756976" y="2066441"/>
            <a:ext cx="10324967" cy="3797129"/>
          </a:xfrm>
          <a:prstGeom prst="rect">
            <a:avLst/>
          </a:prstGeom>
        </p:spPr>
        <p:txBody>
          <a:bodyPr/>
          <a:lstStyle>
            <a:lvl1pPr defTabSz="424533">
              <a:lnSpc>
                <a:spcPct val="100000"/>
              </a:lnSpc>
              <a:spcBef>
                <a:spcPts val="0"/>
              </a:spcBef>
              <a:defRPr sz="4700">
                <a:solidFill>
                  <a:srgbClr val="19305C"/>
                </a:solidFill>
                <a:latin typeface="Calibri"/>
                <a:ea typeface="Calibri"/>
                <a:cs typeface="Calibri"/>
                <a:sym typeface="Calibri"/>
              </a:defRPr>
            </a:lvl1pPr>
            <a:lvl2pPr marL="537210" indent="-537210" defTabSz="424533">
              <a:lnSpc>
                <a:spcPct val="100000"/>
              </a:lnSpc>
              <a:spcBef>
                <a:spcPts val="0"/>
              </a:spcBef>
              <a:defRPr sz="4700">
                <a:solidFill>
                  <a:srgbClr val="19305C"/>
                </a:solidFill>
                <a:latin typeface="Calibri"/>
                <a:ea typeface="Calibri"/>
                <a:cs typeface="Calibri"/>
                <a:sym typeface="Calibri"/>
              </a:defRPr>
            </a:lvl2pPr>
            <a:lvl3pPr marL="537210" indent="-537210" defTabSz="424533">
              <a:lnSpc>
                <a:spcPct val="100000"/>
              </a:lnSpc>
              <a:spcBef>
                <a:spcPts val="0"/>
              </a:spcBef>
              <a:buSzPct val="75000"/>
              <a:buChar char="•"/>
              <a:defRPr sz="4700">
                <a:solidFill>
                  <a:srgbClr val="19305C"/>
                </a:solidFill>
                <a:latin typeface="Calibri"/>
                <a:ea typeface="Calibri"/>
                <a:cs typeface="Calibri"/>
                <a:sym typeface="Calibri"/>
              </a:defRPr>
            </a:lvl3pPr>
            <a:lvl4pPr marL="1247069" indent="-580319" defTabSz="424533">
              <a:lnSpc>
                <a:spcPct val="100000"/>
              </a:lnSpc>
              <a:spcBef>
                <a:spcPts val="0"/>
              </a:spcBef>
              <a:buChar char="•"/>
              <a:defRPr sz="4700">
                <a:solidFill>
                  <a:srgbClr val="19305C"/>
                </a:solidFill>
                <a:latin typeface="Calibri"/>
                <a:ea typeface="Calibri"/>
                <a:cs typeface="Calibri"/>
                <a:sym typeface="Calibri"/>
              </a:defRPr>
            </a:lvl4pPr>
            <a:lvl5pPr marL="1469319" indent="-580319" defTabSz="424533">
              <a:lnSpc>
                <a:spcPct val="100000"/>
              </a:lnSpc>
              <a:spcBef>
                <a:spcPts val="0"/>
              </a:spcBef>
              <a:defRPr sz="4700">
                <a:solidFill>
                  <a:srgbClr val="19305C"/>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pic>
        <p:nvPicPr>
          <p:cNvPr id="29" name="logo-zonder.svg" descr="logo-zonder.svg"/>
          <p:cNvPicPr>
            <a:picLocks noChangeAspect="1"/>
          </p:cNvPicPr>
          <p:nvPr/>
        </p:nvPicPr>
        <p:blipFill>
          <a:blip r:embed="rId2"/>
          <a:stretch>
            <a:fillRect/>
          </a:stretch>
        </p:blipFill>
        <p:spPr>
          <a:xfrm>
            <a:off x="722690" y="388145"/>
            <a:ext cx="1270001" cy="345441"/>
          </a:xfrm>
          <a:prstGeom prst="rect">
            <a:avLst/>
          </a:prstGeom>
          <a:ln w="12700">
            <a:miter lim="400000"/>
          </a:ln>
        </p:spPr>
      </p:pic>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226029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Header copy 8">
    <p:bg>
      <p:bgPr>
        <a:solidFill>
          <a:srgbClr val="A2D9DD"/>
        </a:solidFill>
        <a:effectLst/>
      </p:bgPr>
    </p:bg>
    <p:spTree>
      <p:nvGrpSpPr>
        <p:cNvPr id="1" name=""/>
        <p:cNvGrpSpPr/>
        <p:nvPr/>
      </p:nvGrpSpPr>
      <p:grpSpPr>
        <a:xfrm>
          <a:off x="0" y="0"/>
          <a:ext cx="0" cy="0"/>
          <a:chOff x="0" y="0"/>
          <a:chExt cx="0" cy="0"/>
        </a:xfrm>
      </p:grpSpPr>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52351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Header copy 5">
    <p:bg>
      <p:bgPr>
        <a:solidFill>
          <a:srgbClr val="F4AA89"/>
        </a:solidFill>
        <a:effectLst/>
      </p:bgPr>
    </p:bg>
    <p:spTree>
      <p:nvGrpSpPr>
        <p:cNvPr id="1" name=""/>
        <p:cNvGrpSpPr/>
        <p:nvPr/>
      </p:nvGrpSpPr>
      <p:grpSpPr>
        <a:xfrm>
          <a:off x="0" y="0"/>
          <a:ext cx="0" cy="0"/>
          <a:chOff x="0" y="0"/>
          <a:chExt cx="0" cy="0"/>
        </a:xfrm>
      </p:grpSpPr>
      <p:sp>
        <p:nvSpPr>
          <p:cNvPr id="44" name="Title Text"/>
          <p:cNvSpPr txBox="1">
            <a:spLocks noGrp="1"/>
          </p:cNvSpPr>
          <p:nvPr>
            <p:ph type="title"/>
          </p:nvPr>
        </p:nvSpPr>
        <p:spPr>
          <a:xfrm>
            <a:off x="689057" y="1478902"/>
            <a:ext cx="11250851" cy="4308897"/>
          </a:xfrm>
          <a:prstGeom prst="rect">
            <a:avLst/>
          </a:prstGeom>
        </p:spPr>
        <p:txBody>
          <a:bodyPr/>
          <a:lstStyle>
            <a:lvl1pPr>
              <a:defRPr>
                <a:solidFill>
                  <a:srgbClr val="19305C"/>
                </a:solidFill>
              </a:defRPr>
            </a:lvl1pPr>
          </a:lstStyle>
          <a:p>
            <a:r>
              <a:t>Title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890154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Header copy 6">
    <p:bg>
      <p:bgPr>
        <a:solidFill>
          <a:srgbClr val="A2D9DD"/>
        </a:solidFill>
        <a:effectLst/>
      </p:bgPr>
    </p:bg>
    <p:spTree>
      <p:nvGrpSpPr>
        <p:cNvPr id="1" name=""/>
        <p:cNvGrpSpPr/>
        <p:nvPr/>
      </p:nvGrpSpPr>
      <p:grpSpPr>
        <a:xfrm>
          <a:off x="0" y="0"/>
          <a:ext cx="0" cy="0"/>
          <a:chOff x="0" y="0"/>
          <a:chExt cx="0" cy="0"/>
        </a:xfrm>
      </p:grpSpPr>
      <p:sp>
        <p:nvSpPr>
          <p:cNvPr id="52" name="Title Text"/>
          <p:cNvSpPr txBox="1">
            <a:spLocks noGrp="1"/>
          </p:cNvSpPr>
          <p:nvPr>
            <p:ph type="title"/>
          </p:nvPr>
        </p:nvSpPr>
        <p:spPr>
          <a:xfrm>
            <a:off x="689057" y="1478902"/>
            <a:ext cx="11250851" cy="4308897"/>
          </a:xfrm>
          <a:prstGeom prst="rect">
            <a:avLst/>
          </a:prstGeom>
        </p:spPr>
        <p:txBody>
          <a:bodyPr/>
          <a:lstStyle>
            <a:lvl1pPr>
              <a:defRPr>
                <a:solidFill>
                  <a:srgbClr val="19305C"/>
                </a:solidFill>
              </a:defRPr>
            </a:lvl1pPr>
          </a:lstStyle>
          <a:p>
            <a:r>
              <a:t>Title Text</a:t>
            </a:r>
          </a:p>
        </p:txBody>
      </p:sp>
      <p:pic>
        <p:nvPicPr>
          <p:cNvPr id="53" name="logo-zonder.svg" descr="logo-zonder.svg"/>
          <p:cNvPicPr>
            <a:picLocks noChangeAspect="1"/>
          </p:cNvPicPr>
          <p:nvPr/>
        </p:nvPicPr>
        <p:blipFill>
          <a:blip r:embed="rId2"/>
          <a:stretch>
            <a:fillRect/>
          </a:stretch>
        </p:blipFill>
        <p:spPr>
          <a:xfrm>
            <a:off x="722690" y="388145"/>
            <a:ext cx="1270001" cy="345441"/>
          </a:xfrm>
          <a:prstGeom prst="rect">
            <a:avLst/>
          </a:prstGeom>
          <a:ln w="12700">
            <a:miter lim="400000"/>
          </a:ln>
        </p:spPr>
      </p:pic>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5916464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Header">
    <p:spTree>
      <p:nvGrpSpPr>
        <p:cNvPr id="1" name=""/>
        <p:cNvGrpSpPr/>
        <p:nvPr/>
      </p:nvGrpSpPr>
      <p:grpSpPr>
        <a:xfrm>
          <a:off x="0" y="0"/>
          <a:ext cx="0" cy="0"/>
          <a:chOff x="0" y="0"/>
          <a:chExt cx="0" cy="0"/>
        </a:xfrm>
      </p:grpSpPr>
      <p:sp>
        <p:nvSpPr>
          <p:cNvPr id="61" name="Title Text"/>
          <p:cNvSpPr txBox="1">
            <a:spLocks noGrp="1"/>
          </p:cNvSpPr>
          <p:nvPr>
            <p:ph type="title"/>
          </p:nvPr>
        </p:nvSpPr>
        <p:spPr>
          <a:xfrm>
            <a:off x="689058" y="1617188"/>
            <a:ext cx="5026794" cy="2906004"/>
          </a:xfrm>
          <a:prstGeom prst="rect">
            <a:avLst/>
          </a:prstGeom>
        </p:spPr>
        <p:txBody>
          <a:bodyPr/>
          <a:lstStyle>
            <a:lvl1pPr>
              <a:lnSpc>
                <a:spcPct val="70000"/>
              </a:lnSpc>
              <a:defRPr sz="4500" b="1"/>
            </a:lvl1p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18118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ijzaak 3">
    <p:spTree>
      <p:nvGrpSpPr>
        <p:cNvPr id="1" name=""/>
        <p:cNvGrpSpPr/>
        <p:nvPr/>
      </p:nvGrpSpPr>
      <p:grpSpPr>
        <a:xfrm>
          <a:off x="0" y="0"/>
          <a:ext cx="0" cy="0"/>
          <a:chOff x="0" y="0"/>
          <a:chExt cx="0" cy="0"/>
        </a:xfrm>
      </p:grpSpPr>
      <p:sp>
        <p:nvSpPr>
          <p:cNvPr id="56" name="Body Level One…"/>
          <p:cNvSpPr txBox="1">
            <a:spLocks noGrp="1"/>
          </p:cNvSpPr>
          <p:nvPr>
            <p:ph type="body" sz="half" idx="1" hasCustomPrompt="1"/>
          </p:nvPr>
        </p:nvSpPr>
        <p:spPr>
          <a:xfrm>
            <a:off x="3810000" y="2169591"/>
            <a:ext cx="6861672" cy="4082667"/>
          </a:xfrm>
          <a:prstGeom prst="rect">
            <a:avLst/>
          </a:prstGeom>
        </p:spPr>
        <p:txBody>
          <a:bodyPr anchor="t"/>
          <a:lstStyle>
            <a:lvl1pPr>
              <a:defRPr sz="4000"/>
            </a:lvl1pPr>
            <a:lvl2pPr>
              <a:defRPr sz="4000"/>
            </a:lvl2pPr>
            <a:lvl3pPr>
              <a:defRPr sz="4000"/>
            </a:lvl3pPr>
            <a:lvl4pPr>
              <a:defRPr sz="4000"/>
            </a:lvl4pPr>
            <a:lvl5pPr>
              <a:defRPr sz="4000"/>
            </a:lvl5pPr>
          </a:lstStyle>
          <a:p>
            <a:r>
              <a:t>Slide bullet text</a:t>
            </a:r>
          </a:p>
          <a:p>
            <a:pPr lvl="1"/>
            <a:endParaRPr/>
          </a:p>
          <a:p>
            <a:pPr lvl="2"/>
            <a:endParaRPr/>
          </a:p>
          <a:p>
            <a:pPr lvl="3"/>
            <a:endParaRPr/>
          </a:p>
          <a:p>
            <a:pPr lvl="4"/>
            <a:endParaRPr/>
          </a:p>
        </p:txBody>
      </p:sp>
      <p:sp>
        <p:nvSpPr>
          <p:cNvPr id="57" name="Circle"/>
          <p:cNvSpPr/>
          <p:nvPr/>
        </p:nvSpPr>
        <p:spPr>
          <a:xfrm>
            <a:off x="409228" y="2309019"/>
            <a:ext cx="2239963" cy="2239963"/>
          </a:xfrm>
          <a:prstGeom prst="ellipse">
            <a:avLst/>
          </a:prstGeom>
          <a:ln w="38100">
            <a:solidFill>
              <a:srgbClr val="FFFFFF"/>
            </a:solidFill>
            <a:miter lim="400000"/>
          </a:ln>
        </p:spPr>
        <p:txBody>
          <a:bodyPr lIns="25400" tIns="25400" rIns="25400" bIns="25400" anchor="ctr"/>
          <a:lstStyle/>
          <a:p>
            <a:pPr algn="ctr" defTabSz="412750">
              <a:lnSpc>
                <a:spcPct val="100000"/>
              </a:lnSpc>
              <a:defRPr sz="3200" b="0">
                <a:latin typeface="Helvetica Neue Medium"/>
                <a:ea typeface="Helvetica Neue Medium"/>
                <a:cs typeface="Helvetica Neue Medium"/>
                <a:sym typeface="Helvetica Neue Medium"/>
              </a:defRPr>
            </a:pPr>
            <a:endParaRPr sz="1600"/>
          </a:p>
        </p:txBody>
      </p:sp>
      <p:sp>
        <p:nvSpPr>
          <p:cNvPr id="58" name="Line"/>
          <p:cNvSpPr/>
          <p:nvPr/>
        </p:nvSpPr>
        <p:spPr>
          <a:xfrm flipV="1">
            <a:off x="1529209" y="-52304"/>
            <a:ext cx="1" cy="2386738"/>
          </a:xfrm>
          <a:prstGeom prst="line">
            <a:avLst/>
          </a:prstGeom>
          <a:solidFill>
            <a:srgbClr val="FFFFFF"/>
          </a:solidFill>
          <a:ln w="38100" cap="rnd">
            <a:solidFill>
              <a:srgbClr val="FFFFFF"/>
            </a:solidFill>
            <a:custDash>
              <a:ds d="100000" sp="200000"/>
            </a:custDash>
          </a:ln>
        </p:spPr>
        <p:txBody>
          <a:bodyPr lIns="25400" tIns="25400" rIns="25400" bIns="25400" anchor="ctr"/>
          <a:lstStyle/>
          <a:p>
            <a:pPr algn="ctr" defTabSz="412750">
              <a:lnSpc>
                <a:spcPct val="100000"/>
              </a:lnSpc>
              <a:defRPr sz="3200" b="0">
                <a:latin typeface="Helvetica Neue Medium"/>
                <a:ea typeface="Helvetica Neue Medium"/>
                <a:cs typeface="Helvetica Neue Medium"/>
                <a:sym typeface="Helvetica Neue Medium"/>
              </a:defRPr>
            </a:pPr>
            <a:endParaRPr sz="1600"/>
          </a:p>
        </p:txBody>
      </p:sp>
      <p:sp>
        <p:nvSpPr>
          <p:cNvPr id="59" name="Wij de…"/>
          <p:cNvSpPr txBox="1"/>
          <p:nvPr/>
        </p:nvSpPr>
        <p:spPr>
          <a:xfrm>
            <a:off x="228600" y="2794000"/>
            <a:ext cx="2601218" cy="1270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ctr">
            <a:normAutofit/>
          </a:bodyPr>
          <a:lstStyle/>
          <a:p>
            <a:pPr algn="ctr">
              <a:defRPr b="0">
                <a:latin typeface="Helvetica Neue Light"/>
                <a:ea typeface="Helvetica Neue Light"/>
                <a:cs typeface="Helvetica Neue Light"/>
                <a:sym typeface="Helvetica Neue Light"/>
              </a:defRPr>
            </a:pPr>
            <a:r>
              <a:rPr sz="1250"/>
              <a:t>Wij de</a:t>
            </a:r>
          </a:p>
          <a:p>
            <a:pPr algn="ctr">
              <a:defRPr b="0">
                <a:latin typeface="Helvetica Neue Light"/>
                <a:ea typeface="Helvetica Neue Light"/>
                <a:cs typeface="Helvetica Neue Light"/>
                <a:sym typeface="Helvetica Neue Light"/>
              </a:defRPr>
            </a:pPr>
            <a:r>
              <a:rPr sz="1250" i="1">
                <a:latin typeface="+mn-lt"/>
                <a:ea typeface="+mn-ea"/>
                <a:cs typeface="+mn-cs"/>
                <a:sym typeface="Helvetica Neue"/>
              </a:rPr>
              <a:t>bijzaken</a:t>
            </a:r>
            <a:r>
              <a:rPr sz="1250"/>
              <a:t>.</a:t>
            </a:r>
          </a:p>
        </p:txBody>
      </p:sp>
      <p:sp>
        <p:nvSpPr>
          <p:cNvPr id="60" name="Slide Title"/>
          <p:cNvSpPr txBox="1">
            <a:spLocks noGrp="1"/>
          </p:cNvSpPr>
          <p:nvPr>
            <p:ph type="title" hasCustomPrompt="1"/>
          </p:nvPr>
        </p:nvSpPr>
        <p:spPr>
          <a:xfrm>
            <a:off x="3841750" y="539750"/>
            <a:ext cx="5238750" cy="717550"/>
          </a:xfrm>
          <a:prstGeom prst="rect">
            <a:avLst/>
          </a:prstGeom>
        </p:spPr>
        <p:txBody>
          <a:bodyPr anchor="t"/>
          <a:lstStyle>
            <a:lvl1pPr>
              <a:lnSpc>
                <a:spcPct val="130000"/>
              </a:lnSpc>
              <a:defRPr sz="2000" spc="0">
                <a:solidFill>
                  <a:srgbClr val="FFE2E0"/>
                </a:solidFill>
              </a:defRPr>
            </a:lvl1pPr>
          </a:lstStyle>
          <a:p>
            <a:r>
              <a:t>Slide Title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Header copy 1">
    <p:bg>
      <p:bgPr>
        <a:solidFill>
          <a:srgbClr val="F4AA89"/>
        </a:solidFill>
        <a:effectLst/>
      </p:bgPr>
    </p:bg>
    <p:spTree>
      <p:nvGrpSpPr>
        <p:cNvPr id="1" name=""/>
        <p:cNvGrpSpPr/>
        <p:nvPr/>
      </p:nvGrpSpPr>
      <p:grpSpPr>
        <a:xfrm>
          <a:off x="0" y="0"/>
          <a:ext cx="0" cy="0"/>
          <a:chOff x="0" y="0"/>
          <a:chExt cx="0" cy="0"/>
        </a:xfrm>
      </p:grpSpPr>
      <p:sp>
        <p:nvSpPr>
          <p:cNvPr id="69" name="Title Text"/>
          <p:cNvSpPr txBox="1">
            <a:spLocks noGrp="1"/>
          </p:cNvSpPr>
          <p:nvPr>
            <p:ph type="title"/>
          </p:nvPr>
        </p:nvSpPr>
        <p:spPr>
          <a:xfrm>
            <a:off x="689058" y="2169090"/>
            <a:ext cx="10477989" cy="1000008"/>
          </a:xfrm>
          <a:prstGeom prst="rect">
            <a:avLst/>
          </a:prstGeom>
        </p:spPr>
        <p:txBody>
          <a:bodyPr/>
          <a:lstStyle>
            <a:lvl1pPr>
              <a:lnSpc>
                <a:spcPct val="100000"/>
              </a:lnSpc>
              <a:defRPr sz="4850">
                <a:solidFill>
                  <a:srgbClr val="19305C"/>
                </a:solidFill>
                <a:latin typeface="Radikal Bold"/>
                <a:ea typeface="Radikal Bold"/>
                <a:cs typeface="Radikal Bold"/>
                <a:sym typeface="Radikal Bold"/>
              </a:defRPr>
            </a:lvl1pPr>
          </a:lstStyle>
          <a:p>
            <a:r>
              <a:t>Title Text</a:t>
            </a:r>
          </a:p>
        </p:txBody>
      </p:sp>
      <p:sp>
        <p:nvSpPr>
          <p:cNvPr id="70" name="Body Level One…"/>
          <p:cNvSpPr txBox="1">
            <a:spLocks noGrp="1"/>
          </p:cNvSpPr>
          <p:nvPr>
            <p:ph type="body" sz="half" idx="1"/>
          </p:nvPr>
        </p:nvSpPr>
        <p:spPr>
          <a:xfrm>
            <a:off x="669891" y="3153927"/>
            <a:ext cx="9010020" cy="2177614"/>
          </a:xfrm>
          <a:prstGeom prst="rect">
            <a:avLst/>
          </a:prstGeom>
        </p:spPr>
        <p:txBody>
          <a:bodyPr>
            <a:noAutofit/>
          </a:bodyPr>
          <a:lstStyle>
            <a:lvl1pPr>
              <a:spcBef>
                <a:spcPts val="1000"/>
              </a:spcBef>
              <a:defRPr sz="1500">
                <a:solidFill>
                  <a:srgbClr val="19305C"/>
                </a:solidFill>
                <a:latin typeface="+mn-lt"/>
                <a:ea typeface="+mn-ea"/>
                <a:cs typeface="+mn-cs"/>
                <a:sym typeface="Radikal Light"/>
              </a:defRPr>
            </a:lvl1pPr>
            <a:lvl2pPr marL="192881" indent="-192881">
              <a:spcBef>
                <a:spcPts val="1000"/>
              </a:spcBef>
              <a:defRPr sz="1500">
                <a:solidFill>
                  <a:srgbClr val="19305C"/>
                </a:solidFill>
                <a:latin typeface="+mn-lt"/>
                <a:ea typeface="+mn-ea"/>
                <a:cs typeface="+mn-cs"/>
                <a:sym typeface="Radikal Light"/>
              </a:defRPr>
            </a:lvl2pPr>
            <a:lvl3pPr marL="192881" indent="-192881">
              <a:buSzPct val="75000"/>
              <a:buChar char="•"/>
              <a:defRPr sz="1500">
                <a:solidFill>
                  <a:srgbClr val="19305C"/>
                </a:solidFill>
                <a:latin typeface="+mn-lt"/>
                <a:ea typeface="+mn-ea"/>
                <a:cs typeface="+mn-cs"/>
                <a:sym typeface="Radikal Light"/>
              </a:defRPr>
            </a:lvl3pPr>
            <a:lvl4pPr marL="875109" indent="-208359">
              <a:buChar char="•"/>
              <a:defRPr sz="1500">
                <a:solidFill>
                  <a:srgbClr val="19305C"/>
                </a:solidFill>
                <a:latin typeface="+mn-lt"/>
                <a:ea typeface="+mn-ea"/>
                <a:cs typeface="+mn-cs"/>
                <a:sym typeface="Radikal Light"/>
              </a:defRPr>
            </a:lvl4pPr>
            <a:lvl5pPr marL="1097359" indent="-208359">
              <a:defRPr sz="1500">
                <a:solidFill>
                  <a:srgbClr val="19305C"/>
                </a:solidFill>
                <a:latin typeface="+mn-lt"/>
                <a:ea typeface="+mn-ea"/>
                <a:cs typeface="+mn-cs"/>
                <a:sym typeface="Radikal Light"/>
              </a:defRPr>
            </a:lvl5pPr>
          </a:lstStyle>
          <a:p>
            <a:r>
              <a:t>Body Level One</a:t>
            </a:r>
          </a:p>
          <a:p>
            <a:pPr lvl="1"/>
            <a:r>
              <a:t>Body Level Two</a:t>
            </a:r>
          </a:p>
          <a:p>
            <a:pPr lvl="2"/>
            <a:r>
              <a:t>Body Level Three</a:t>
            </a:r>
          </a:p>
          <a:p>
            <a:pPr lvl="3"/>
            <a:r>
              <a:t>Body Level Four</a:t>
            </a:r>
          </a:p>
          <a:p>
            <a:pPr lvl="4"/>
            <a:r>
              <a:t>Body Level Five</a:t>
            </a:r>
          </a:p>
        </p:txBody>
      </p:sp>
      <p:pic>
        <p:nvPicPr>
          <p:cNvPr id="71" name="Image" descr="Image"/>
          <p:cNvPicPr>
            <a:picLocks noChangeAspect="1"/>
          </p:cNvPicPr>
          <p:nvPr/>
        </p:nvPicPr>
        <p:blipFill>
          <a:blip r:embed="rId2"/>
          <a:stretch>
            <a:fillRect/>
          </a:stretch>
        </p:blipFill>
        <p:spPr>
          <a:xfrm>
            <a:off x="722661" y="388158"/>
            <a:ext cx="1270058" cy="345415"/>
          </a:xfrm>
          <a:prstGeom prst="rect">
            <a:avLst/>
          </a:prstGeom>
          <a:ln w="12700">
            <a:miter lim="400000"/>
          </a:ln>
        </p:spPr>
      </p:pic>
      <p:pic>
        <p:nvPicPr>
          <p:cNvPr id="72" name="Image" descr="Image"/>
          <p:cNvPicPr>
            <a:picLocks noChangeAspect="1"/>
          </p:cNvPicPr>
          <p:nvPr/>
        </p:nvPicPr>
        <p:blipFill>
          <a:blip r:embed="rId3"/>
          <a:stretch>
            <a:fillRect/>
          </a:stretch>
        </p:blipFill>
        <p:spPr>
          <a:xfrm>
            <a:off x="9302417" y="5794344"/>
            <a:ext cx="2115561" cy="2274958"/>
          </a:xfrm>
          <a:prstGeom prst="rect">
            <a:avLst/>
          </a:prstGeom>
          <a:ln w="12700">
            <a:miter lim="400000"/>
          </a:ln>
        </p:spPr>
      </p:pic>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218889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age type 1 copy 1">
    <p:bg>
      <p:bgPr>
        <a:solidFill>
          <a:srgbClr val="F3A98A"/>
        </a:solidFill>
        <a:effectLst/>
      </p:bgPr>
    </p:bg>
    <p:spTree>
      <p:nvGrpSpPr>
        <p:cNvPr id="1" name=""/>
        <p:cNvGrpSpPr/>
        <p:nvPr/>
      </p:nvGrpSpPr>
      <p:grpSpPr>
        <a:xfrm>
          <a:off x="0" y="0"/>
          <a:ext cx="0" cy="0"/>
          <a:chOff x="0" y="0"/>
          <a:chExt cx="0" cy="0"/>
        </a:xfrm>
      </p:grpSpPr>
      <p:sp>
        <p:nvSpPr>
          <p:cNvPr id="80" name="Rectangle"/>
          <p:cNvSpPr/>
          <p:nvPr/>
        </p:nvSpPr>
        <p:spPr>
          <a:xfrm>
            <a:off x="-2117" y="-21167"/>
            <a:ext cx="2397192" cy="6900334"/>
          </a:xfrm>
          <a:prstGeom prst="rect">
            <a:avLst/>
          </a:prstGeom>
          <a:solidFill>
            <a:srgbClr val="18325B"/>
          </a:solidFill>
          <a:ln w="12700">
            <a:miter lim="400000"/>
          </a:ln>
        </p:spPr>
        <p:txBody>
          <a:bodyPr lIns="35719" tIns="35719" rIns="35719" bIns="35719" anchor="ctr"/>
          <a:lstStyle/>
          <a:p>
            <a:pPr algn="ctr">
              <a:lnSpc>
                <a:spcPct val="100000"/>
              </a:lnSpc>
              <a:spcBef>
                <a:spcPts val="0"/>
              </a:spcBef>
              <a:defRPr sz="3200">
                <a:latin typeface="Celias Light"/>
                <a:ea typeface="Celias Light"/>
                <a:cs typeface="Celias Light"/>
                <a:sym typeface="Celias Light"/>
              </a:defRPr>
            </a:pPr>
            <a:endParaRPr sz="1600"/>
          </a:p>
        </p:txBody>
      </p:sp>
      <p:sp>
        <p:nvSpPr>
          <p:cNvPr id="81" name="Title Text"/>
          <p:cNvSpPr txBox="1">
            <a:spLocks noGrp="1"/>
          </p:cNvSpPr>
          <p:nvPr>
            <p:ph type="title"/>
          </p:nvPr>
        </p:nvSpPr>
        <p:spPr>
          <a:xfrm>
            <a:off x="311416" y="499973"/>
            <a:ext cx="1836733" cy="805199"/>
          </a:xfrm>
          <a:prstGeom prst="rect">
            <a:avLst/>
          </a:prstGeom>
        </p:spPr>
        <p:txBody>
          <a:bodyPr/>
          <a:lstStyle>
            <a:lvl1pPr>
              <a:lnSpc>
                <a:spcPct val="100000"/>
              </a:lnSpc>
              <a:defRPr sz="1950">
                <a:solidFill>
                  <a:srgbClr val="A2D9DC"/>
                </a:solidFill>
                <a:latin typeface="Celias"/>
                <a:ea typeface="Celias"/>
                <a:cs typeface="Celias"/>
                <a:sym typeface="Celias"/>
              </a:defRPr>
            </a:lvl1pPr>
          </a:lstStyle>
          <a:p>
            <a:r>
              <a:t>Title Text</a:t>
            </a:r>
          </a:p>
        </p:txBody>
      </p:sp>
      <p:sp>
        <p:nvSpPr>
          <p:cNvPr id="82" name="Slide Number"/>
          <p:cNvSpPr txBox="1">
            <a:spLocks noGrp="1"/>
          </p:cNvSpPr>
          <p:nvPr>
            <p:ph type="sldNum" sz="quarter" idx="2"/>
          </p:nvPr>
        </p:nvSpPr>
        <p:spPr>
          <a:xfrm>
            <a:off x="359833" y="6246751"/>
            <a:ext cx="434758" cy="336571"/>
          </a:xfrm>
          <a:prstGeom prst="rect">
            <a:avLst/>
          </a:prstGeom>
        </p:spPr>
        <p:txBody>
          <a:bodyPr/>
          <a:lstStyle>
            <a:lvl1pPr algn="ctr">
              <a:defRPr sz="850">
                <a:solidFill>
                  <a:srgbClr val="A2D9DC"/>
                </a:solidFill>
                <a:latin typeface="Celias Light"/>
                <a:ea typeface="Celias Light"/>
                <a:cs typeface="Celias Light"/>
                <a:sym typeface="Celias Light"/>
              </a:defRPr>
            </a:lvl1pPr>
          </a:lstStyle>
          <a:p>
            <a:fld id="{86CB4B4D-7CA3-9044-876B-883B54F8677D}" type="slidenum">
              <a:t>‹#›</a:t>
            </a:fld>
            <a:endParaRPr/>
          </a:p>
        </p:txBody>
      </p:sp>
      <p:sp>
        <p:nvSpPr>
          <p:cNvPr id="83" name="Circle"/>
          <p:cNvSpPr/>
          <p:nvPr/>
        </p:nvSpPr>
        <p:spPr>
          <a:xfrm>
            <a:off x="375923" y="6213747"/>
            <a:ext cx="402578" cy="402579"/>
          </a:xfrm>
          <a:prstGeom prst="ellipse">
            <a:avLst/>
          </a:prstGeom>
          <a:ln w="25400">
            <a:solidFill>
              <a:srgbClr val="A2D9DC"/>
            </a:solidFill>
            <a:miter lim="400000"/>
          </a:ln>
        </p:spPr>
        <p:txBody>
          <a:bodyPr lIns="35719" tIns="35719" rIns="35719" bIns="35719" anchor="ctr"/>
          <a:lstStyle/>
          <a:p>
            <a:pPr algn="ctr">
              <a:lnSpc>
                <a:spcPct val="100000"/>
              </a:lnSpc>
              <a:spcBef>
                <a:spcPts val="0"/>
              </a:spcBef>
              <a:defRPr sz="3200">
                <a:latin typeface="Celias Light"/>
                <a:ea typeface="Celias Light"/>
                <a:cs typeface="Celias Light"/>
                <a:sym typeface="Celias Light"/>
              </a:defRPr>
            </a:pPr>
            <a:endParaRPr sz="1600"/>
          </a:p>
        </p:txBody>
      </p:sp>
      <p:sp>
        <p:nvSpPr>
          <p:cNvPr id="84" name="Body Level One"/>
          <p:cNvSpPr txBox="1">
            <a:spLocks noGrp="1"/>
          </p:cNvSpPr>
          <p:nvPr>
            <p:ph type="body" sz="quarter" idx="21"/>
          </p:nvPr>
        </p:nvSpPr>
        <p:spPr>
          <a:xfrm>
            <a:off x="325143" y="1351358"/>
            <a:ext cx="1755373" cy="3969019"/>
          </a:xfrm>
          <a:prstGeom prst="rect">
            <a:avLst/>
          </a:prstGeom>
        </p:spPr>
        <p:txBody>
          <a:bodyPr/>
          <a:lstStyle>
            <a:lvl1pPr>
              <a:defRPr sz="1200">
                <a:solidFill>
                  <a:srgbClr val="A2D9DC"/>
                </a:solidFill>
              </a:defRPr>
            </a:lvl1pPr>
          </a:lstStyle>
          <a:p>
            <a:r>
              <a:t>Body Level One</a:t>
            </a:r>
          </a:p>
        </p:txBody>
      </p:sp>
      <p:sp>
        <p:nvSpPr>
          <p:cNvPr id="85" name="Body Level One…"/>
          <p:cNvSpPr txBox="1">
            <a:spLocks noGrp="1"/>
          </p:cNvSpPr>
          <p:nvPr>
            <p:ph type="body" idx="1"/>
          </p:nvPr>
        </p:nvSpPr>
        <p:spPr>
          <a:xfrm>
            <a:off x="2876715" y="534068"/>
            <a:ext cx="8694338" cy="5836705"/>
          </a:xfrm>
          <a:prstGeom prst="rect">
            <a:avLst/>
          </a:prstGeom>
        </p:spPr>
        <p:txBody>
          <a:bodyPr/>
          <a:lstStyle>
            <a:lvl1pPr>
              <a:defRPr>
                <a:solidFill>
                  <a:srgbClr val="18325B"/>
                </a:solidFill>
              </a:defRPr>
            </a:lvl1pPr>
            <a:lvl2pPr marL="485069" indent="-485069">
              <a:spcBef>
                <a:spcPts val="2100"/>
              </a:spcBef>
              <a:defRPr>
                <a:solidFill>
                  <a:srgbClr val="18325B"/>
                </a:solidFill>
              </a:defRPr>
            </a:lvl2pPr>
            <a:lvl3pPr marL="485069" indent="-485069">
              <a:spcBef>
                <a:spcPts val="2100"/>
              </a:spcBef>
              <a:defRPr>
                <a:solidFill>
                  <a:srgbClr val="18325B"/>
                </a:solidFill>
              </a:defRPr>
            </a:lvl3pPr>
            <a:lvl4pPr marL="0" indent="285750">
              <a:spcBef>
                <a:spcPts val="2100"/>
              </a:spcBef>
              <a:buSzTx/>
              <a:buNone/>
              <a:defRPr>
                <a:solidFill>
                  <a:srgbClr val="18325B"/>
                </a:solidFill>
              </a:defRPr>
            </a:lvl4pPr>
            <a:lvl5pPr marL="0" indent="571500">
              <a:spcBef>
                <a:spcPts val="2100"/>
              </a:spcBef>
              <a:buSzTx/>
              <a:buNone/>
              <a:defRPr>
                <a:solidFill>
                  <a:srgbClr val="18325B"/>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817319368"/>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age type 1">
    <p:bg>
      <p:bgPr>
        <a:solidFill>
          <a:srgbClr val="FFFFFF"/>
        </a:solidFill>
        <a:effectLst/>
      </p:bgPr>
    </p:bg>
    <p:spTree>
      <p:nvGrpSpPr>
        <p:cNvPr id="1" name=""/>
        <p:cNvGrpSpPr/>
        <p:nvPr/>
      </p:nvGrpSpPr>
      <p:grpSpPr>
        <a:xfrm>
          <a:off x="0" y="0"/>
          <a:ext cx="0" cy="0"/>
          <a:chOff x="0" y="0"/>
          <a:chExt cx="0" cy="0"/>
        </a:xfrm>
      </p:grpSpPr>
      <p:sp>
        <p:nvSpPr>
          <p:cNvPr id="92" name="Rectangle"/>
          <p:cNvSpPr/>
          <p:nvPr/>
        </p:nvSpPr>
        <p:spPr>
          <a:xfrm>
            <a:off x="-2117" y="-21167"/>
            <a:ext cx="2397192" cy="6900334"/>
          </a:xfrm>
          <a:prstGeom prst="rect">
            <a:avLst/>
          </a:prstGeom>
          <a:solidFill>
            <a:srgbClr val="18325B"/>
          </a:solidFill>
          <a:ln w="12700">
            <a:miter lim="400000"/>
          </a:ln>
        </p:spPr>
        <p:txBody>
          <a:bodyPr lIns="35719" tIns="35719" rIns="35719" bIns="35719" anchor="ctr"/>
          <a:lstStyle/>
          <a:p>
            <a:pPr algn="ctr">
              <a:lnSpc>
                <a:spcPct val="100000"/>
              </a:lnSpc>
              <a:spcBef>
                <a:spcPts val="0"/>
              </a:spcBef>
              <a:defRPr sz="3200">
                <a:latin typeface="Celias Light"/>
                <a:ea typeface="Celias Light"/>
                <a:cs typeface="Celias Light"/>
                <a:sym typeface="Celias Light"/>
              </a:defRPr>
            </a:pPr>
            <a:endParaRPr sz="1600"/>
          </a:p>
        </p:txBody>
      </p:sp>
      <p:sp>
        <p:nvSpPr>
          <p:cNvPr id="93" name="Title Text"/>
          <p:cNvSpPr txBox="1">
            <a:spLocks noGrp="1"/>
          </p:cNvSpPr>
          <p:nvPr>
            <p:ph type="title"/>
          </p:nvPr>
        </p:nvSpPr>
        <p:spPr>
          <a:xfrm>
            <a:off x="311416" y="499973"/>
            <a:ext cx="1836733" cy="1067045"/>
          </a:xfrm>
          <a:prstGeom prst="rect">
            <a:avLst/>
          </a:prstGeom>
        </p:spPr>
        <p:txBody>
          <a:bodyPr anchor="b"/>
          <a:lstStyle>
            <a:lvl1pPr>
              <a:lnSpc>
                <a:spcPct val="100000"/>
              </a:lnSpc>
              <a:defRPr sz="1950">
                <a:solidFill>
                  <a:srgbClr val="A2D9DC"/>
                </a:solidFill>
                <a:latin typeface="Celias"/>
                <a:ea typeface="Celias"/>
                <a:cs typeface="Celias"/>
                <a:sym typeface="Celias"/>
              </a:defRPr>
            </a:lvl1pPr>
          </a:lstStyle>
          <a:p>
            <a:r>
              <a:t>Title Text</a:t>
            </a:r>
          </a:p>
        </p:txBody>
      </p:sp>
      <p:sp>
        <p:nvSpPr>
          <p:cNvPr id="94" name="Slide Number"/>
          <p:cNvSpPr txBox="1">
            <a:spLocks noGrp="1"/>
          </p:cNvSpPr>
          <p:nvPr>
            <p:ph type="sldNum" sz="quarter" idx="2"/>
          </p:nvPr>
        </p:nvSpPr>
        <p:spPr>
          <a:xfrm>
            <a:off x="359833" y="6246751"/>
            <a:ext cx="434758" cy="336571"/>
          </a:xfrm>
          <a:prstGeom prst="rect">
            <a:avLst/>
          </a:prstGeom>
        </p:spPr>
        <p:txBody>
          <a:bodyPr/>
          <a:lstStyle>
            <a:lvl1pPr algn="ctr">
              <a:defRPr sz="850">
                <a:solidFill>
                  <a:srgbClr val="18325B"/>
                </a:solidFill>
                <a:latin typeface="Celias Light"/>
                <a:ea typeface="Celias Light"/>
                <a:cs typeface="Celias Light"/>
                <a:sym typeface="Celias Light"/>
              </a:defRPr>
            </a:lvl1pPr>
          </a:lstStyle>
          <a:p>
            <a:fld id="{86CB4B4D-7CA3-9044-876B-883B54F8677D}" type="slidenum">
              <a:t>‹#›</a:t>
            </a:fld>
            <a:endParaRPr/>
          </a:p>
        </p:txBody>
      </p:sp>
      <p:sp>
        <p:nvSpPr>
          <p:cNvPr id="95" name="Circle"/>
          <p:cNvSpPr/>
          <p:nvPr/>
        </p:nvSpPr>
        <p:spPr>
          <a:xfrm>
            <a:off x="375923" y="6213747"/>
            <a:ext cx="402578" cy="402579"/>
          </a:xfrm>
          <a:prstGeom prst="ellipse">
            <a:avLst/>
          </a:prstGeom>
          <a:ln w="25400">
            <a:solidFill>
              <a:srgbClr val="18325B"/>
            </a:solidFill>
            <a:miter lim="400000"/>
          </a:ln>
        </p:spPr>
        <p:txBody>
          <a:bodyPr lIns="35719" tIns="35719" rIns="35719" bIns="35719" anchor="ctr"/>
          <a:lstStyle/>
          <a:p>
            <a:pPr algn="ctr">
              <a:lnSpc>
                <a:spcPct val="100000"/>
              </a:lnSpc>
              <a:spcBef>
                <a:spcPts val="0"/>
              </a:spcBef>
              <a:defRPr sz="3200">
                <a:latin typeface="Celias Light"/>
                <a:ea typeface="Celias Light"/>
                <a:cs typeface="Celias Light"/>
                <a:sym typeface="Celias Light"/>
              </a:defRPr>
            </a:pPr>
            <a:endParaRPr sz="1600"/>
          </a:p>
        </p:txBody>
      </p:sp>
      <p:sp>
        <p:nvSpPr>
          <p:cNvPr id="96" name="Body Level One"/>
          <p:cNvSpPr txBox="1">
            <a:spLocks noGrp="1"/>
          </p:cNvSpPr>
          <p:nvPr>
            <p:ph type="body" sz="quarter" idx="21"/>
          </p:nvPr>
        </p:nvSpPr>
        <p:spPr>
          <a:xfrm>
            <a:off x="318793" y="1691763"/>
            <a:ext cx="1755373" cy="3628614"/>
          </a:xfrm>
          <a:prstGeom prst="rect">
            <a:avLst/>
          </a:prstGeom>
        </p:spPr>
        <p:txBody>
          <a:bodyPr/>
          <a:lstStyle>
            <a:lvl1pPr>
              <a:defRPr sz="1200">
                <a:solidFill>
                  <a:srgbClr val="A2D9DC"/>
                </a:solidFill>
              </a:defRPr>
            </a:lvl1pPr>
          </a:lstStyle>
          <a:p>
            <a:r>
              <a:t>Body Level One</a:t>
            </a:r>
          </a:p>
        </p:txBody>
      </p:sp>
      <p:sp>
        <p:nvSpPr>
          <p:cNvPr id="97" name="Body Level One…"/>
          <p:cNvSpPr txBox="1">
            <a:spLocks noGrp="1"/>
          </p:cNvSpPr>
          <p:nvPr>
            <p:ph type="body" idx="1"/>
          </p:nvPr>
        </p:nvSpPr>
        <p:spPr>
          <a:xfrm>
            <a:off x="2876715" y="534068"/>
            <a:ext cx="8694338" cy="5836705"/>
          </a:xfrm>
          <a:prstGeom prst="rect">
            <a:avLst/>
          </a:prstGeom>
        </p:spPr>
        <p:txBody>
          <a:bodyPr/>
          <a:lstStyle>
            <a:lvl1pPr>
              <a:defRPr>
                <a:solidFill>
                  <a:srgbClr val="18325B"/>
                </a:solidFill>
              </a:defRPr>
            </a:lvl1pPr>
            <a:lvl2pPr>
              <a:defRPr>
                <a:solidFill>
                  <a:srgbClr val="18325B"/>
                </a:solidFill>
              </a:defRPr>
            </a:lvl2pPr>
            <a:lvl3pPr>
              <a:defRPr>
                <a:solidFill>
                  <a:srgbClr val="18325B"/>
                </a:solidFill>
              </a:defRPr>
            </a:lvl3pPr>
            <a:lvl4pPr>
              <a:defRPr>
                <a:solidFill>
                  <a:srgbClr val="18325B"/>
                </a:solidFill>
              </a:defRPr>
            </a:lvl4pPr>
            <a:lvl5pPr>
              <a:defRPr>
                <a:solidFill>
                  <a:srgbClr val="18325B"/>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92958384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Header copy 2">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689058" y="1059840"/>
            <a:ext cx="2574968" cy="978008"/>
          </a:xfrm>
          <a:prstGeom prst="rect">
            <a:avLst/>
          </a:prstGeom>
        </p:spPr>
        <p:txBody>
          <a:bodyPr anchor="b"/>
          <a:lstStyle>
            <a:lvl1pPr>
              <a:lnSpc>
                <a:spcPct val="70000"/>
              </a:lnSpc>
              <a:defRPr sz="2550">
                <a:solidFill>
                  <a:srgbClr val="FFFFFF"/>
                </a:solidFill>
                <a:latin typeface="Radikal Bold"/>
                <a:ea typeface="Radikal Bold"/>
                <a:cs typeface="Radikal Bold"/>
                <a:sym typeface="Radikal Bold"/>
              </a:defRPr>
            </a:lvl1pPr>
          </a:lstStyle>
          <a:p>
            <a:r>
              <a:t>Title Text</a:t>
            </a:r>
          </a:p>
        </p:txBody>
      </p:sp>
      <p:sp>
        <p:nvSpPr>
          <p:cNvPr id="105" name="Body Level One…"/>
          <p:cNvSpPr txBox="1">
            <a:spLocks noGrp="1"/>
          </p:cNvSpPr>
          <p:nvPr>
            <p:ph type="body" sz="quarter" idx="1"/>
          </p:nvPr>
        </p:nvSpPr>
        <p:spPr>
          <a:xfrm>
            <a:off x="756976" y="2282342"/>
            <a:ext cx="2232620" cy="3797129"/>
          </a:xfrm>
          <a:prstGeom prst="rect">
            <a:avLst/>
          </a:prstGeom>
        </p:spPr>
        <p:txBody>
          <a:bodyPr/>
          <a:lstStyle>
            <a:lvl1pPr>
              <a:defRPr sz="1300">
                <a:solidFill>
                  <a:srgbClr val="A2D9DC"/>
                </a:solidFill>
                <a:latin typeface="+mn-lt"/>
                <a:ea typeface="+mn-ea"/>
                <a:cs typeface="+mn-cs"/>
                <a:sym typeface="Radikal Light"/>
              </a:defRPr>
            </a:lvl1pPr>
            <a:lvl2pPr marL="0" indent="424533">
              <a:spcBef>
                <a:spcPts val="2100"/>
              </a:spcBef>
              <a:buSzTx/>
              <a:buNone/>
              <a:defRPr sz="1300">
                <a:solidFill>
                  <a:srgbClr val="A2D9DC"/>
                </a:solidFill>
                <a:latin typeface="+mn-lt"/>
                <a:ea typeface="+mn-ea"/>
                <a:cs typeface="+mn-cs"/>
                <a:sym typeface="Radikal Light"/>
              </a:defRPr>
            </a:lvl2pPr>
            <a:lvl3pPr marL="0" indent="849066">
              <a:spcBef>
                <a:spcPts val="2100"/>
              </a:spcBef>
              <a:buSzTx/>
              <a:buNone/>
              <a:defRPr sz="1300">
                <a:solidFill>
                  <a:srgbClr val="A2D9DC"/>
                </a:solidFill>
                <a:latin typeface="+mn-lt"/>
                <a:ea typeface="+mn-ea"/>
                <a:cs typeface="+mn-cs"/>
                <a:sym typeface="Radikal Light"/>
              </a:defRPr>
            </a:lvl3pPr>
            <a:lvl4pPr marL="0" indent="1273599">
              <a:spcBef>
                <a:spcPts val="2100"/>
              </a:spcBef>
              <a:buSzTx/>
              <a:buNone/>
              <a:defRPr sz="1300">
                <a:solidFill>
                  <a:srgbClr val="A2D9DC"/>
                </a:solidFill>
                <a:latin typeface="+mn-lt"/>
                <a:ea typeface="+mn-ea"/>
                <a:cs typeface="+mn-cs"/>
                <a:sym typeface="Radikal Light"/>
              </a:defRPr>
            </a:lvl4pPr>
            <a:lvl5pPr marL="0" indent="1698132">
              <a:spcBef>
                <a:spcPts val="2100"/>
              </a:spcBef>
              <a:buSzTx/>
              <a:buNone/>
              <a:defRPr sz="1300">
                <a:solidFill>
                  <a:srgbClr val="A2D9DC"/>
                </a:solidFill>
                <a:latin typeface="+mn-lt"/>
                <a:ea typeface="+mn-ea"/>
                <a:cs typeface="+mn-cs"/>
                <a:sym typeface="Radikal Light"/>
              </a:defRPr>
            </a:lvl5pPr>
          </a:lstStyle>
          <a:p>
            <a:r>
              <a:t>Body Level One</a:t>
            </a:r>
          </a:p>
          <a:p>
            <a:pPr lvl="1"/>
            <a:r>
              <a:t>Body Level Two</a:t>
            </a:r>
          </a:p>
          <a:p>
            <a:pPr lvl="2"/>
            <a:r>
              <a:t>Body Level Three</a:t>
            </a:r>
          </a:p>
          <a:p>
            <a:pPr lvl="3"/>
            <a:r>
              <a:t>Body Level Four</a:t>
            </a:r>
          </a:p>
          <a:p>
            <a:pPr lvl="4"/>
            <a:r>
              <a:t>Body Level Five</a:t>
            </a:r>
          </a:p>
        </p:txBody>
      </p:sp>
      <p:sp>
        <p:nvSpPr>
          <p:cNvPr id="1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6569706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Leeg">
    <p:bg>
      <p:bgPr>
        <a:solidFill>
          <a:srgbClr val="FFFFFF"/>
        </a:solidFill>
        <a:effectLst/>
      </p:bgPr>
    </p:bg>
    <p:spTree>
      <p:nvGrpSpPr>
        <p:cNvPr id="1" name=""/>
        <p:cNvGrpSpPr/>
        <p:nvPr/>
      </p:nvGrpSpPr>
      <p:grpSpPr>
        <a:xfrm>
          <a:off x="0" y="0"/>
          <a:ext cx="0" cy="0"/>
          <a:chOff x="0" y="0"/>
          <a:chExt cx="0" cy="0"/>
        </a:xfrm>
      </p:grpSpPr>
      <p:sp>
        <p:nvSpPr>
          <p:cNvPr id="113" name="Slide Number"/>
          <p:cNvSpPr txBox="1">
            <a:spLocks noGrp="1"/>
          </p:cNvSpPr>
          <p:nvPr>
            <p:ph type="sldNum" sz="quarter" idx="2"/>
          </p:nvPr>
        </p:nvSpPr>
        <p:spPr>
          <a:xfrm>
            <a:off x="5935782" y="6486708"/>
            <a:ext cx="314189" cy="241092"/>
          </a:xfrm>
          <a:prstGeom prst="rect">
            <a:avLst/>
          </a:prstGeom>
        </p:spPr>
        <p:txBody>
          <a:bodyPr wrap="none" lIns="50800" tIns="50800" rIns="50800" bIns="50800" anchor="b"/>
          <a:lstStyle>
            <a:lvl1pPr algn="ctr">
              <a:lnSpc>
                <a:spcPct val="100000"/>
              </a:lnSpc>
              <a:spcBef>
                <a:spcPts val="0"/>
              </a:spcBef>
              <a:defRPr sz="9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06572474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20" name="Body Level One…"/>
          <p:cNvSpPr txBox="1">
            <a:spLocks noGrp="1"/>
          </p:cNvSpPr>
          <p:nvPr>
            <p:ph type="body" sz="half" idx="1" hasCustomPrompt="1"/>
          </p:nvPr>
        </p:nvSpPr>
        <p:spPr>
          <a:xfrm>
            <a:off x="609600" y="2012950"/>
            <a:ext cx="4876800" cy="4191000"/>
          </a:xfrm>
          <a:prstGeom prst="rect">
            <a:avLst/>
          </a:prstGeom>
        </p:spPr>
        <p:txBody>
          <a:bodyPr lIns="50800" tIns="50800" rIns="50800" bIns="50800"/>
          <a:lstStyle>
            <a:lvl1pPr marL="273050" indent="-273050" defTabSz="1219169">
              <a:lnSpc>
                <a:spcPct val="90000"/>
              </a:lnSpc>
              <a:spcBef>
                <a:spcPts val="1200"/>
              </a:spcBef>
              <a:buSzPct val="150000"/>
              <a:buChar char="•"/>
              <a:defRPr sz="2150">
                <a:solidFill>
                  <a:srgbClr val="D5D5D5"/>
                </a:solidFill>
                <a:latin typeface="Radikal Medium"/>
                <a:ea typeface="Radikal Medium"/>
                <a:cs typeface="Radikal Medium"/>
                <a:sym typeface="Radikal Medium"/>
              </a:defRPr>
            </a:lvl1pPr>
            <a:lvl2pPr marL="546100" indent="-273050" defTabSz="1219169">
              <a:lnSpc>
                <a:spcPct val="90000"/>
              </a:lnSpc>
              <a:spcBef>
                <a:spcPts val="1200"/>
              </a:spcBef>
              <a:buSzPct val="150000"/>
              <a:defRPr sz="2150">
                <a:solidFill>
                  <a:srgbClr val="D5D5D5"/>
                </a:solidFill>
                <a:latin typeface="Radikal Medium"/>
                <a:ea typeface="Radikal Medium"/>
                <a:cs typeface="Radikal Medium"/>
                <a:sym typeface="Radikal Medium"/>
              </a:defRPr>
            </a:lvl2pPr>
            <a:lvl3pPr marL="819150" indent="-273050" defTabSz="1219169">
              <a:lnSpc>
                <a:spcPct val="90000"/>
              </a:lnSpc>
              <a:spcBef>
                <a:spcPts val="1200"/>
              </a:spcBef>
              <a:buSzPct val="150000"/>
              <a:buChar char="•"/>
              <a:defRPr sz="2150">
                <a:solidFill>
                  <a:srgbClr val="D5D5D5"/>
                </a:solidFill>
                <a:latin typeface="Radikal Medium"/>
                <a:ea typeface="Radikal Medium"/>
                <a:cs typeface="Radikal Medium"/>
                <a:sym typeface="Radikal Medium"/>
              </a:defRPr>
            </a:lvl3pPr>
            <a:lvl4pPr marL="1092200" indent="-273050" defTabSz="1219169">
              <a:lnSpc>
                <a:spcPct val="90000"/>
              </a:lnSpc>
              <a:spcBef>
                <a:spcPts val="1200"/>
              </a:spcBef>
              <a:buSzPct val="150000"/>
              <a:buChar char="•"/>
              <a:defRPr sz="2150">
                <a:solidFill>
                  <a:srgbClr val="D5D5D5"/>
                </a:solidFill>
                <a:latin typeface="Radikal Medium"/>
                <a:ea typeface="Radikal Medium"/>
                <a:cs typeface="Radikal Medium"/>
                <a:sym typeface="Radikal Medium"/>
              </a:defRPr>
            </a:lvl4pPr>
            <a:lvl5pPr marL="1365250" indent="-273050" defTabSz="1219169">
              <a:lnSpc>
                <a:spcPct val="90000"/>
              </a:lnSpc>
              <a:spcBef>
                <a:spcPts val="1200"/>
              </a:spcBef>
              <a:buSzPct val="150000"/>
              <a:defRPr sz="2150">
                <a:solidFill>
                  <a:srgbClr val="D5D5D5"/>
                </a:solidFill>
                <a:latin typeface="Radikal Medium"/>
                <a:ea typeface="Radikal Medium"/>
                <a:cs typeface="Radikal Medium"/>
                <a:sym typeface="Radikal Medium"/>
              </a:defRPr>
            </a:lvl5pPr>
          </a:lstStyle>
          <a:p>
            <a:r>
              <a:t>Slide bullet text</a:t>
            </a:r>
          </a:p>
          <a:p>
            <a:pPr lvl="1"/>
            <a:endParaRPr/>
          </a:p>
          <a:p>
            <a:pPr lvl="2"/>
            <a:endParaRPr/>
          </a:p>
          <a:p>
            <a:pPr lvl="3"/>
            <a:endParaRPr/>
          </a:p>
          <a:p>
            <a:pPr lvl="4"/>
            <a:endParaRPr/>
          </a:p>
        </p:txBody>
      </p:sp>
      <p:sp>
        <p:nvSpPr>
          <p:cNvPr id="121" name="Slide Title"/>
          <p:cNvSpPr txBox="1">
            <a:spLocks noGrp="1"/>
          </p:cNvSpPr>
          <p:nvPr>
            <p:ph type="title" hasCustomPrompt="1"/>
          </p:nvPr>
        </p:nvSpPr>
        <p:spPr>
          <a:xfrm>
            <a:off x="609600" y="387350"/>
            <a:ext cx="4876800" cy="781050"/>
          </a:xfrm>
          <a:prstGeom prst="rect">
            <a:avLst/>
          </a:prstGeom>
        </p:spPr>
        <p:txBody>
          <a:bodyPr lIns="50800" tIns="50800" rIns="50800" bIns="50800">
            <a:normAutofit/>
          </a:bodyPr>
          <a:lstStyle>
            <a:lvl1pPr defTabSz="1219200">
              <a:defRPr sz="2150" spc="-21">
                <a:solidFill>
                  <a:srgbClr val="D5D5D5"/>
                </a:solidFill>
                <a:latin typeface="Radikal Bold"/>
                <a:ea typeface="Radikal Bold"/>
                <a:cs typeface="Radikal Bold"/>
                <a:sym typeface="Radikal Bold"/>
              </a:defRPr>
            </a:lvl1pPr>
          </a:lstStyle>
          <a:p>
            <a:r>
              <a:t>Slide Title</a:t>
            </a:r>
          </a:p>
        </p:txBody>
      </p:sp>
      <p:sp>
        <p:nvSpPr>
          <p:cNvPr id="122" name="Slide Number"/>
          <p:cNvSpPr txBox="1">
            <a:spLocks noGrp="1"/>
          </p:cNvSpPr>
          <p:nvPr>
            <p:ph type="sldNum" sz="quarter" idx="2"/>
          </p:nvPr>
        </p:nvSpPr>
        <p:spPr>
          <a:xfrm>
            <a:off x="5931193" y="6308151"/>
            <a:ext cx="333426" cy="256480"/>
          </a:xfrm>
          <a:prstGeom prst="rect">
            <a:avLst/>
          </a:prstGeom>
        </p:spPr>
        <p:txBody>
          <a:bodyPr wrap="none" lIns="50800" tIns="50800" rIns="50800" bIns="50800" anchor="b"/>
          <a:lstStyle>
            <a:lvl1pPr algn="ctr">
              <a:lnSpc>
                <a:spcPct val="100000"/>
              </a:lnSpc>
              <a:spcBef>
                <a:spcPts val="0"/>
              </a:spcBef>
              <a:defRPr sz="1000">
                <a:solidFill>
                  <a:srgbClr val="5E5E5E"/>
                </a:solidFill>
                <a:latin typeface="Graphik"/>
                <a:ea typeface="Graphik"/>
                <a:cs typeface="Graphik"/>
                <a:sym typeface="Graphik"/>
              </a:defRPr>
            </a:lvl1pPr>
          </a:lstStyle>
          <a:p>
            <a:fld id="{86CB4B4D-7CA3-9044-876B-883B54F8677D}" type="slidenum">
              <a:t>‹#›</a:t>
            </a:fld>
            <a:endParaRPr/>
          </a:p>
        </p:txBody>
      </p:sp>
    </p:spTree>
    <p:extLst>
      <p:ext uri="{BB962C8B-B14F-4D97-AF65-F5344CB8AC3E}">
        <p14:creationId xmlns:p14="http://schemas.microsoft.com/office/powerpoint/2010/main" val="3508865728"/>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a:effectLst/>
      </p:grpSpPr>
      <p:sp>
        <p:nvSpPr>
          <p:cNvPr id="2" name="Titel 1"/>
          <p:cNvSpPr>
            <a:spLocks noGrp="1"/>
          </p:cNvSpPr>
          <p:nvPr>
            <p:ph type="title"/>
          </p:nvPr>
        </p:nvSpPr>
        <p:spPr>
          <a:xfrm>
            <a:off x="584820" y="3453063"/>
            <a:ext cx="4787589" cy="1193280"/>
          </a:xfrm>
          <a:effectLst/>
        </p:spPr>
        <p:txBody>
          <a:bodyPr anchor="t" anchorCtr="0">
            <a:noAutofit/>
          </a:bodyPr>
          <a:lstStyle>
            <a:lvl1pPr>
              <a:defRPr sz="1400">
                <a:effectLst/>
              </a:defRPr>
            </a:lvl1pPr>
          </a:lstStyle>
          <a:p>
            <a:r>
              <a:rPr lang="nl-NL">
                <a:effectLst/>
              </a:rPr>
              <a:t>Klik om de stijl te bewerken</a:t>
            </a:r>
          </a:p>
        </p:txBody>
      </p:sp>
      <p:sp>
        <p:nvSpPr>
          <p:cNvPr id="5" name="Picture Placeholder 5"/>
          <p:cNvSpPr>
            <a:spLocks noGrp="1"/>
          </p:cNvSpPr>
          <p:nvPr>
            <p:ph type="pic" sz="quarter" idx="10"/>
          </p:nvPr>
        </p:nvSpPr>
        <p:spPr>
          <a:xfrm>
            <a:off x="6076176" y="765723"/>
            <a:ext cx="6115824" cy="6092283"/>
          </a:xfrm>
          <a:solidFill>
            <a:schemeClr val="bg1">
              <a:lumMod val="95000"/>
            </a:schemeClr>
          </a:solidFill>
          <a:effectLst/>
        </p:spPr>
        <p:txBody>
          <a:bodyPr anchor="ctr" anchorCtr="0">
            <a:normAutofit/>
          </a:bodyPr>
          <a:lstStyle>
            <a:lvl1pPr marL="0" indent="0" algn="ctr">
              <a:buNone/>
              <a:defRPr sz="1400">
                <a:effectLst/>
              </a:defRPr>
            </a:lvl1pPr>
          </a:lstStyle>
          <a:p>
            <a:endParaRPr lang="en-US">
              <a:effectLst/>
            </a:endParaRPr>
          </a:p>
        </p:txBody>
      </p:sp>
      <p:sp>
        <p:nvSpPr>
          <p:cNvPr id="6" name="Picture Placeholder 5"/>
          <p:cNvSpPr>
            <a:spLocks noGrp="1"/>
          </p:cNvSpPr>
          <p:nvPr>
            <p:ph type="pic" sz="quarter" idx="11"/>
          </p:nvPr>
        </p:nvSpPr>
        <p:spPr>
          <a:xfrm>
            <a:off x="2096964" y="1364169"/>
            <a:ext cx="1763301" cy="1756514"/>
          </a:xfrm>
          <a:solidFill>
            <a:schemeClr val="bg1">
              <a:lumMod val="95000"/>
            </a:schemeClr>
          </a:solidFill>
          <a:effectLst/>
        </p:spPr>
        <p:txBody>
          <a:bodyPr anchor="ctr" anchorCtr="0">
            <a:normAutofit/>
          </a:bodyPr>
          <a:lstStyle>
            <a:lvl1pPr marL="0" indent="0" algn="ctr">
              <a:buNone/>
              <a:defRPr sz="1400">
                <a:effectLst/>
              </a:defRPr>
            </a:lvl1pPr>
          </a:lstStyle>
          <a:p>
            <a:endParaRPr lang="en-US">
              <a:effectLst/>
            </a:endParaRPr>
          </a:p>
        </p:txBody>
      </p:sp>
      <p:sp>
        <p:nvSpPr>
          <p:cNvPr id="10" name="Rechthoek 9">
            <a:extLst>
              <a:ext uri="{FF2B5EF4-FFF2-40B4-BE49-F238E27FC236}">
                <a16:creationId xmlns:a16="http://schemas.microsoft.com/office/drawing/2014/main" id="{6B90854F-1300-41C3-9B83-123FA186CFA6}"/>
              </a:ext>
            </a:extLst>
          </p:cNvPr>
          <p:cNvSpPr/>
          <p:nvPr userDrawn="1"/>
        </p:nvSpPr>
        <p:spPr>
          <a:xfrm>
            <a:off x="0" y="5"/>
            <a:ext cx="12192000" cy="765717"/>
          </a:xfrm>
          <a:prstGeom prst="rect">
            <a:avLst/>
          </a:prstGeom>
          <a:solidFill>
            <a:schemeClr val="accent1">
              <a:alpha val="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effectLst/>
            </a:endParaRPr>
          </a:p>
        </p:txBody>
      </p:sp>
      <p:sp>
        <p:nvSpPr>
          <p:cNvPr id="12" name="Oval 4">
            <a:extLst>
              <a:ext uri="{FF2B5EF4-FFF2-40B4-BE49-F238E27FC236}">
                <a16:creationId xmlns:a16="http://schemas.microsoft.com/office/drawing/2014/main" id="{B5EAC634-8993-4302-8578-099BE2221A3F}"/>
              </a:ext>
            </a:extLst>
          </p:cNvPr>
          <p:cNvSpPr/>
          <p:nvPr userDrawn="1"/>
        </p:nvSpPr>
        <p:spPr>
          <a:xfrm rot="16200000">
            <a:off x="11549705" y="248218"/>
            <a:ext cx="280917" cy="28237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rtlCol="0" fromWordArt="0" anchor="ctr" anchorCtr="0" forceAA="0" compatLnSpc="1">
            <a:prstTxWarp prst="textNoShape">
              <a:avLst/>
            </a:prstTxWarp>
            <a:noAutofit/>
          </a:bodyPr>
          <a:lstStyle/>
          <a:p>
            <a:pPr algn="ctr"/>
            <a:endParaRPr lang="en-US" sz="3600" b="0">
              <a:effectLst/>
              <a:latin typeface="Montserrat Light"/>
            </a:endParaRPr>
          </a:p>
        </p:txBody>
      </p:sp>
      <p:sp>
        <p:nvSpPr>
          <p:cNvPr id="13" name="TextBox 9">
            <a:extLst>
              <a:ext uri="{FF2B5EF4-FFF2-40B4-BE49-F238E27FC236}">
                <a16:creationId xmlns:a16="http://schemas.microsoft.com/office/drawing/2014/main" id="{EAF55FDF-2965-4821-9BB4-F1B0AC63F785}"/>
              </a:ext>
            </a:extLst>
          </p:cNvPr>
          <p:cNvSpPr txBox="1"/>
          <p:nvPr userDrawn="1"/>
        </p:nvSpPr>
        <p:spPr>
          <a:xfrm>
            <a:off x="11548975" y="200393"/>
            <a:ext cx="282377" cy="276999"/>
          </a:xfrm>
          <a:prstGeom prst="rect">
            <a:avLst/>
          </a:prstGeom>
          <a:noFill/>
          <a:effectLst/>
        </p:spPr>
        <p:txBody>
          <a:bodyPr wrap="square" lIns="0" tIns="0" rIns="0" bIns="0" rtlCol="0">
            <a:spAutoFit/>
          </a:bodyPr>
          <a:lstStyle/>
          <a:p>
            <a:pPr algn="ctr"/>
            <a:fld id="{260E2A6B-A809-4840-BF14-8648BC0BDF87}" type="slidenum">
              <a:rPr lang="id-ID" sz="800" b="0" i="0" smtClean="0">
                <a:solidFill>
                  <a:schemeClr val="bg1"/>
                </a:solidFill>
                <a:effectLst/>
                <a:latin typeface="Montserrat Light"/>
                <a:ea typeface="Montserrat Light" charset="0"/>
                <a:cs typeface="Montserrat Light" charset="0"/>
              </a:rPr>
              <a:pPr algn="ctr"/>
              <a:t>‹#›</a:t>
            </a:fld>
            <a:r>
              <a:rPr lang="id-ID" sz="1800" b="0" i="0">
                <a:solidFill>
                  <a:schemeClr val="bg1"/>
                </a:solidFill>
                <a:effectLst/>
                <a:latin typeface="Montserrat Light"/>
                <a:ea typeface="Montserrat Light" charset="0"/>
                <a:cs typeface="Montserrat Light" charset="0"/>
              </a:rPr>
              <a:t>  </a:t>
            </a:r>
          </a:p>
        </p:txBody>
      </p:sp>
      <p:pic>
        <p:nvPicPr>
          <p:cNvPr id="15" name="Afbeelding 14">
            <a:extLst>
              <a:ext uri="{FF2B5EF4-FFF2-40B4-BE49-F238E27FC236}">
                <a16:creationId xmlns:a16="http://schemas.microsoft.com/office/drawing/2014/main" id="{48A93BDC-6B30-420B-84FE-96C0BDCE48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272" y="203886"/>
            <a:ext cx="1585010" cy="372942"/>
          </a:xfrm>
          <a:prstGeom prst="rect">
            <a:avLst/>
          </a:prstGeom>
          <a:effectLst/>
        </p:spPr>
      </p:pic>
    </p:spTree>
    <p:extLst>
      <p:ext uri="{BB962C8B-B14F-4D97-AF65-F5344CB8AC3E}">
        <p14:creationId xmlns:p14="http://schemas.microsoft.com/office/powerpoint/2010/main" val="33551446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a:effectLst/>
      </p:grpSpPr>
      <p:sp>
        <p:nvSpPr>
          <p:cNvPr id="2" name="Titel 1"/>
          <p:cNvSpPr>
            <a:spLocks noGrp="1"/>
          </p:cNvSpPr>
          <p:nvPr>
            <p:ph type="title"/>
          </p:nvPr>
        </p:nvSpPr>
        <p:spPr>
          <a:xfrm>
            <a:off x="661953" y="1009144"/>
            <a:ext cx="10868103" cy="723019"/>
          </a:xfrm>
          <a:effectLst/>
        </p:spPr>
        <p:txBody>
          <a:bodyPr/>
          <a:lstStyle>
            <a:lvl1pPr>
              <a:defRPr b="1">
                <a:effectLst/>
                <a:latin typeface="Times New Roman" panose="02020603050405020304" pitchFamily="18" charset="0"/>
                <a:cs typeface="Times New Roman" panose="02020603050405020304" pitchFamily="18" charset="0"/>
              </a:defRPr>
            </a:lvl1pPr>
          </a:lstStyle>
          <a:p>
            <a:r>
              <a:rPr lang="nl-NL">
                <a:effectLst/>
              </a:rPr>
              <a:t>Klik om de stijl te bewerken</a:t>
            </a:r>
          </a:p>
        </p:txBody>
      </p:sp>
      <p:sp>
        <p:nvSpPr>
          <p:cNvPr id="6" name="Tijdelijke aanduiding voor grafiek 5"/>
          <p:cNvSpPr>
            <a:spLocks noGrp="1"/>
          </p:cNvSpPr>
          <p:nvPr>
            <p:ph type="chart" sz="quarter" idx="10"/>
          </p:nvPr>
        </p:nvSpPr>
        <p:spPr>
          <a:xfrm>
            <a:off x="662521" y="2075520"/>
            <a:ext cx="7157179" cy="3907494"/>
          </a:xfrm>
          <a:effectLst/>
        </p:spPr>
        <p:txBody>
          <a:bodyPr anchor="ctr" anchorCtr="0">
            <a:normAutofit/>
          </a:bodyPr>
          <a:lstStyle>
            <a:lvl1pPr marL="0" indent="0" algn="ctr">
              <a:buNone/>
              <a:defRPr sz="1800">
                <a:effectLst/>
              </a:defRPr>
            </a:lvl1pPr>
          </a:lstStyle>
          <a:p>
            <a:endParaRPr lang="nl-NL">
              <a:effectLst/>
            </a:endParaRPr>
          </a:p>
        </p:txBody>
      </p:sp>
      <p:sp>
        <p:nvSpPr>
          <p:cNvPr id="9" name="Tijdelijke aanduiding voor tekst 8"/>
          <p:cNvSpPr>
            <a:spLocks noGrp="1"/>
          </p:cNvSpPr>
          <p:nvPr>
            <p:ph type="body" sz="quarter" idx="11"/>
          </p:nvPr>
        </p:nvSpPr>
        <p:spPr>
          <a:xfrm>
            <a:off x="8282151" y="2075520"/>
            <a:ext cx="3247900" cy="3560652"/>
          </a:xfrm>
          <a:effectLst/>
        </p:spPr>
        <p:txBody>
          <a:bodyPr>
            <a:noAutofit/>
          </a:bodyPr>
          <a:lstStyle>
            <a:lvl1pPr marL="0" indent="0">
              <a:buNone/>
              <a:defRPr sz="1600">
                <a:effectLst/>
              </a:defRPr>
            </a:lvl1pPr>
            <a:lvl2pPr marL="177800" indent="0">
              <a:buNone/>
              <a:defRPr>
                <a:effectLst/>
              </a:defRPr>
            </a:lvl2pPr>
            <a:lvl3pPr marL="357188" indent="0">
              <a:buNone/>
              <a:defRPr>
                <a:effectLst/>
              </a:defRPr>
            </a:lvl3pPr>
            <a:lvl4pPr marL="534987" indent="0">
              <a:buNone/>
              <a:defRPr>
                <a:effectLst/>
              </a:defRPr>
            </a:lvl4pPr>
            <a:lvl5pPr marL="720725" indent="0">
              <a:buNone/>
              <a:defRPr>
                <a:effectLst/>
              </a:defRPr>
            </a:lvl5pPr>
          </a:lstStyle>
          <a:p>
            <a:pPr lvl="0"/>
            <a:r>
              <a:rPr lang="nl-NL">
                <a:effectLst/>
              </a:rPr>
              <a:t>Tekststijl van het model bewerken</a:t>
            </a:r>
          </a:p>
        </p:txBody>
      </p:sp>
      <p:sp>
        <p:nvSpPr>
          <p:cNvPr id="11" name="Rechthoek 10">
            <a:extLst>
              <a:ext uri="{FF2B5EF4-FFF2-40B4-BE49-F238E27FC236}">
                <a16:creationId xmlns:a16="http://schemas.microsoft.com/office/drawing/2014/main" id="{FA83BEFD-179B-4F23-A93C-DC30968F2A21}"/>
              </a:ext>
            </a:extLst>
          </p:cNvPr>
          <p:cNvSpPr/>
          <p:nvPr userDrawn="1"/>
        </p:nvSpPr>
        <p:spPr>
          <a:xfrm>
            <a:off x="0" y="5"/>
            <a:ext cx="12192000" cy="765717"/>
          </a:xfrm>
          <a:prstGeom prst="rect">
            <a:avLst/>
          </a:prstGeom>
          <a:solidFill>
            <a:schemeClr val="accent1">
              <a:alpha val="7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effectLst/>
            </a:endParaRPr>
          </a:p>
        </p:txBody>
      </p:sp>
      <p:sp>
        <p:nvSpPr>
          <p:cNvPr id="13" name="Oval 4">
            <a:extLst>
              <a:ext uri="{FF2B5EF4-FFF2-40B4-BE49-F238E27FC236}">
                <a16:creationId xmlns:a16="http://schemas.microsoft.com/office/drawing/2014/main" id="{8DB058D8-BE1A-42E5-8A93-3081B5C79225}"/>
              </a:ext>
            </a:extLst>
          </p:cNvPr>
          <p:cNvSpPr/>
          <p:nvPr userDrawn="1"/>
        </p:nvSpPr>
        <p:spPr>
          <a:xfrm rot="16200000">
            <a:off x="11549705" y="248218"/>
            <a:ext cx="280917" cy="282376"/>
          </a:xfrm>
          <a:prstGeom prst="ellipse">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rtlCol="0" fromWordArt="0" anchor="ctr" anchorCtr="0" forceAA="0" compatLnSpc="1">
            <a:prstTxWarp prst="textNoShape">
              <a:avLst/>
            </a:prstTxWarp>
            <a:noAutofit/>
          </a:bodyPr>
          <a:lstStyle/>
          <a:p>
            <a:pPr algn="ctr"/>
            <a:endParaRPr lang="en-US" sz="3600" b="0">
              <a:effectLst/>
              <a:latin typeface="Montserrat Light"/>
            </a:endParaRPr>
          </a:p>
        </p:txBody>
      </p:sp>
      <p:sp>
        <p:nvSpPr>
          <p:cNvPr id="14" name="TextBox 9">
            <a:extLst>
              <a:ext uri="{FF2B5EF4-FFF2-40B4-BE49-F238E27FC236}">
                <a16:creationId xmlns:a16="http://schemas.microsoft.com/office/drawing/2014/main" id="{C84D0C88-AA8A-4E49-80A2-64FB294AD879}"/>
              </a:ext>
            </a:extLst>
          </p:cNvPr>
          <p:cNvSpPr txBox="1"/>
          <p:nvPr userDrawn="1"/>
        </p:nvSpPr>
        <p:spPr>
          <a:xfrm>
            <a:off x="11548975" y="200393"/>
            <a:ext cx="282377" cy="276999"/>
          </a:xfrm>
          <a:prstGeom prst="rect">
            <a:avLst/>
          </a:prstGeom>
          <a:noFill/>
          <a:effectLst/>
        </p:spPr>
        <p:txBody>
          <a:bodyPr wrap="square" lIns="0" tIns="0" rIns="0" bIns="0" rtlCol="0">
            <a:spAutoFit/>
          </a:bodyPr>
          <a:lstStyle/>
          <a:p>
            <a:pPr algn="ctr"/>
            <a:fld id="{260E2A6B-A809-4840-BF14-8648BC0BDF87}" type="slidenum">
              <a:rPr lang="id-ID" sz="800" b="0" i="0" smtClean="0">
                <a:solidFill>
                  <a:schemeClr val="bg1"/>
                </a:solidFill>
                <a:effectLst/>
                <a:latin typeface="Montserrat Light"/>
                <a:ea typeface="Montserrat Light" charset="0"/>
                <a:cs typeface="Montserrat Light" charset="0"/>
              </a:rPr>
              <a:pPr algn="ctr"/>
              <a:t>‹#›</a:t>
            </a:fld>
            <a:r>
              <a:rPr lang="id-ID" sz="1800" b="0" i="0">
                <a:solidFill>
                  <a:schemeClr val="bg1"/>
                </a:solidFill>
                <a:effectLst/>
                <a:latin typeface="Montserrat Light"/>
                <a:ea typeface="Montserrat Light" charset="0"/>
                <a:cs typeface="Montserrat Light" charset="0"/>
              </a:rPr>
              <a:t>  </a:t>
            </a:r>
          </a:p>
        </p:txBody>
      </p:sp>
      <p:pic>
        <p:nvPicPr>
          <p:cNvPr id="15" name="Afbeelding 14">
            <a:extLst>
              <a:ext uri="{FF2B5EF4-FFF2-40B4-BE49-F238E27FC236}">
                <a16:creationId xmlns:a16="http://schemas.microsoft.com/office/drawing/2014/main" id="{ED56AE98-BF8C-4F9A-8483-1EA7306536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648" y="194261"/>
            <a:ext cx="1585010" cy="372942"/>
          </a:xfrm>
          <a:prstGeom prst="rect">
            <a:avLst/>
          </a:prstGeom>
          <a:effectLst/>
        </p:spPr>
      </p:pic>
    </p:spTree>
    <p:extLst>
      <p:ext uri="{BB962C8B-B14F-4D97-AF65-F5344CB8AC3E}">
        <p14:creationId xmlns:p14="http://schemas.microsoft.com/office/powerpoint/2010/main" val="398381924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ijzaak 2">
    <p:spTree>
      <p:nvGrpSpPr>
        <p:cNvPr id="1" name=""/>
        <p:cNvGrpSpPr/>
        <p:nvPr/>
      </p:nvGrpSpPr>
      <p:grpSpPr>
        <a:xfrm>
          <a:off x="0" y="0"/>
          <a:ext cx="0" cy="0"/>
          <a:chOff x="0" y="0"/>
          <a:chExt cx="0" cy="0"/>
        </a:xfrm>
      </p:grpSpPr>
      <p:sp>
        <p:nvSpPr>
          <p:cNvPr id="44" name="Body Level One…"/>
          <p:cNvSpPr txBox="1">
            <a:spLocks noGrp="1"/>
          </p:cNvSpPr>
          <p:nvPr>
            <p:ph type="body" idx="1" hasCustomPrompt="1"/>
          </p:nvPr>
        </p:nvSpPr>
        <p:spPr>
          <a:xfrm>
            <a:off x="4635500" y="685332"/>
            <a:ext cx="6122590" cy="5566926"/>
          </a:xfrm>
          <a:prstGeom prst="rect">
            <a:avLst/>
          </a:prstGeom>
        </p:spPr>
        <p:txBody>
          <a:bodyPr/>
          <a:lstStyle/>
          <a:p>
            <a:r>
              <a:t>Slide bullet text</a:t>
            </a:r>
          </a:p>
          <a:p>
            <a:pPr lvl="1"/>
            <a:endParaRPr/>
          </a:p>
          <a:p>
            <a:pPr lvl="2"/>
            <a:endParaRPr/>
          </a:p>
          <a:p>
            <a:pPr lvl="3"/>
            <a:endParaRPr/>
          </a:p>
          <a:p>
            <a:pPr lvl="4"/>
            <a:endParaRPr/>
          </a:p>
        </p:txBody>
      </p:sp>
      <p:sp>
        <p:nvSpPr>
          <p:cNvPr id="45" name="Circle"/>
          <p:cNvSpPr/>
          <p:nvPr/>
        </p:nvSpPr>
        <p:spPr>
          <a:xfrm>
            <a:off x="409228" y="2309019"/>
            <a:ext cx="2239963" cy="2239963"/>
          </a:xfrm>
          <a:prstGeom prst="ellipse">
            <a:avLst/>
          </a:prstGeom>
          <a:ln w="38100">
            <a:solidFill>
              <a:srgbClr val="FFFFFF"/>
            </a:solidFill>
            <a:miter lim="400000"/>
          </a:ln>
        </p:spPr>
        <p:txBody>
          <a:bodyPr lIns="25400" tIns="25400" rIns="25400" bIns="25400" anchor="ctr"/>
          <a:lstStyle/>
          <a:p>
            <a:pPr algn="ctr" defTabSz="412750">
              <a:lnSpc>
                <a:spcPct val="100000"/>
              </a:lnSpc>
              <a:defRPr sz="3200" b="0">
                <a:latin typeface="Helvetica Neue Medium"/>
                <a:ea typeface="Helvetica Neue Medium"/>
                <a:cs typeface="Helvetica Neue Medium"/>
                <a:sym typeface="Helvetica Neue Medium"/>
              </a:defRPr>
            </a:pPr>
            <a:endParaRPr sz="1600"/>
          </a:p>
        </p:txBody>
      </p:sp>
      <p:sp>
        <p:nvSpPr>
          <p:cNvPr id="46" name="Line"/>
          <p:cNvSpPr/>
          <p:nvPr/>
        </p:nvSpPr>
        <p:spPr>
          <a:xfrm flipV="1">
            <a:off x="1529209" y="-52304"/>
            <a:ext cx="1" cy="2386738"/>
          </a:xfrm>
          <a:prstGeom prst="line">
            <a:avLst/>
          </a:prstGeom>
          <a:solidFill>
            <a:srgbClr val="FFFFFF"/>
          </a:solidFill>
          <a:ln w="38100" cap="rnd">
            <a:solidFill>
              <a:srgbClr val="FFFFFF"/>
            </a:solidFill>
            <a:custDash>
              <a:ds d="100000" sp="200000"/>
            </a:custDash>
          </a:ln>
        </p:spPr>
        <p:txBody>
          <a:bodyPr lIns="25400" tIns="25400" rIns="25400" bIns="25400" anchor="ctr"/>
          <a:lstStyle/>
          <a:p>
            <a:pPr algn="ctr" defTabSz="412750">
              <a:lnSpc>
                <a:spcPct val="100000"/>
              </a:lnSpc>
              <a:defRPr sz="3200" b="0">
                <a:latin typeface="Helvetica Neue Medium"/>
                <a:ea typeface="Helvetica Neue Medium"/>
                <a:cs typeface="Helvetica Neue Medium"/>
                <a:sym typeface="Helvetica Neue Medium"/>
              </a:defRPr>
            </a:pPr>
            <a:endParaRPr sz="1600"/>
          </a:p>
        </p:txBody>
      </p:sp>
      <p:sp>
        <p:nvSpPr>
          <p:cNvPr id="47" name="Wij de…"/>
          <p:cNvSpPr txBox="1"/>
          <p:nvPr/>
        </p:nvSpPr>
        <p:spPr>
          <a:xfrm>
            <a:off x="228600" y="2794000"/>
            <a:ext cx="2601218" cy="127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p>
            <a:pPr algn="ctr">
              <a:defRPr b="0">
                <a:latin typeface="Helvetica Neue Light"/>
                <a:ea typeface="Helvetica Neue Light"/>
                <a:cs typeface="Helvetica Neue Light"/>
                <a:sym typeface="Helvetica Neue Light"/>
              </a:defRPr>
            </a:pPr>
            <a:r>
              <a:rPr sz="900"/>
              <a:t>Wij de</a:t>
            </a:r>
          </a:p>
          <a:p>
            <a:pPr algn="ctr">
              <a:defRPr b="0">
                <a:latin typeface="Helvetica Neue Light"/>
                <a:ea typeface="Helvetica Neue Light"/>
                <a:cs typeface="Helvetica Neue Light"/>
                <a:sym typeface="Helvetica Neue Light"/>
              </a:defRPr>
            </a:pPr>
            <a:r>
              <a:rPr sz="900" i="1">
                <a:latin typeface="+mn-lt"/>
                <a:ea typeface="+mn-ea"/>
                <a:cs typeface="+mn-cs"/>
                <a:sym typeface="Helvetica Neue"/>
              </a:rPr>
              <a:t>bijzaken</a:t>
            </a:r>
            <a:r>
              <a:rPr sz="900"/>
              <a:t>.</a:t>
            </a:r>
          </a:p>
        </p:txBody>
      </p:sp>
      <p:sp>
        <p:nvSpPr>
          <p:cNvPr id="48" name="Slide Title"/>
          <p:cNvSpPr txBox="1">
            <a:spLocks noGrp="1"/>
          </p:cNvSpPr>
          <p:nvPr>
            <p:ph type="title" hasCustomPrompt="1"/>
          </p:nvPr>
        </p:nvSpPr>
        <p:spPr>
          <a:xfrm>
            <a:off x="3841750" y="539750"/>
            <a:ext cx="5238750" cy="717550"/>
          </a:xfrm>
          <a:prstGeom prst="rect">
            <a:avLst/>
          </a:prstGeom>
        </p:spPr>
        <p:txBody>
          <a:bodyPr anchor="t"/>
          <a:lstStyle>
            <a:lvl1pPr>
              <a:lnSpc>
                <a:spcPct val="130000"/>
              </a:lnSpc>
              <a:defRPr sz="2000" spc="0">
                <a:solidFill>
                  <a:srgbClr val="FFE2E0"/>
                </a:solidFill>
              </a:defRPr>
            </a:lvl1pPr>
          </a:lstStyle>
          <a:p>
            <a:r>
              <a:t>Slide Title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421401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ijzaak 3">
    <p:spTree>
      <p:nvGrpSpPr>
        <p:cNvPr id="1" name=""/>
        <p:cNvGrpSpPr/>
        <p:nvPr/>
      </p:nvGrpSpPr>
      <p:grpSpPr>
        <a:xfrm>
          <a:off x="0" y="0"/>
          <a:ext cx="0" cy="0"/>
          <a:chOff x="0" y="0"/>
          <a:chExt cx="0" cy="0"/>
        </a:xfrm>
      </p:grpSpPr>
      <p:sp>
        <p:nvSpPr>
          <p:cNvPr id="56" name="Body Level One…"/>
          <p:cNvSpPr txBox="1">
            <a:spLocks noGrp="1"/>
          </p:cNvSpPr>
          <p:nvPr>
            <p:ph type="body" sz="half" idx="1" hasCustomPrompt="1"/>
          </p:nvPr>
        </p:nvSpPr>
        <p:spPr>
          <a:xfrm>
            <a:off x="3810000" y="2169591"/>
            <a:ext cx="6861672" cy="4082667"/>
          </a:xfrm>
          <a:prstGeom prst="rect">
            <a:avLst/>
          </a:prstGeom>
        </p:spPr>
        <p:txBody>
          <a:bodyPr anchor="t"/>
          <a:lstStyle>
            <a:lvl1pPr>
              <a:defRPr sz="4000"/>
            </a:lvl1pPr>
            <a:lvl2pPr>
              <a:defRPr sz="4000"/>
            </a:lvl2pPr>
            <a:lvl3pPr>
              <a:defRPr sz="4000"/>
            </a:lvl3pPr>
            <a:lvl4pPr>
              <a:defRPr sz="4000"/>
            </a:lvl4pPr>
            <a:lvl5pPr>
              <a:defRPr sz="4000"/>
            </a:lvl5pPr>
          </a:lstStyle>
          <a:p>
            <a:r>
              <a:t>Slide bullet text</a:t>
            </a:r>
          </a:p>
          <a:p>
            <a:pPr lvl="1"/>
            <a:endParaRPr/>
          </a:p>
          <a:p>
            <a:pPr lvl="2"/>
            <a:endParaRPr/>
          </a:p>
          <a:p>
            <a:pPr lvl="3"/>
            <a:endParaRPr/>
          </a:p>
          <a:p>
            <a:pPr lvl="4"/>
            <a:endParaRPr/>
          </a:p>
        </p:txBody>
      </p:sp>
      <p:sp>
        <p:nvSpPr>
          <p:cNvPr id="57" name="Circle"/>
          <p:cNvSpPr/>
          <p:nvPr/>
        </p:nvSpPr>
        <p:spPr>
          <a:xfrm>
            <a:off x="409228" y="2309019"/>
            <a:ext cx="2239963" cy="2239963"/>
          </a:xfrm>
          <a:prstGeom prst="ellipse">
            <a:avLst/>
          </a:prstGeom>
          <a:ln w="38100">
            <a:solidFill>
              <a:srgbClr val="FFFFFF"/>
            </a:solidFill>
            <a:miter lim="400000"/>
          </a:ln>
        </p:spPr>
        <p:txBody>
          <a:bodyPr lIns="25400" tIns="25400" rIns="25400" bIns="25400" anchor="ctr"/>
          <a:lstStyle/>
          <a:p>
            <a:pPr algn="ctr" defTabSz="412750">
              <a:lnSpc>
                <a:spcPct val="100000"/>
              </a:lnSpc>
              <a:defRPr sz="3200" b="0">
                <a:latin typeface="Helvetica Neue Medium"/>
                <a:ea typeface="Helvetica Neue Medium"/>
                <a:cs typeface="Helvetica Neue Medium"/>
                <a:sym typeface="Helvetica Neue Medium"/>
              </a:defRPr>
            </a:pPr>
            <a:endParaRPr sz="1600"/>
          </a:p>
        </p:txBody>
      </p:sp>
      <p:sp>
        <p:nvSpPr>
          <p:cNvPr id="58" name="Line"/>
          <p:cNvSpPr/>
          <p:nvPr/>
        </p:nvSpPr>
        <p:spPr>
          <a:xfrm flipV="1">
            <a:off x="1529209" y="-52304"/>
            <a:ext cx="1" cy="2386738"/>
          </a:xfrm>
          <a:prstGeom prst="line">
            <a:avLst/>
          </a:prstGeom>
          <a:solidFill>
            <a:srgbClr val="FFFFFF"/>
          </a:solidFill>
          <a:ln w="38100" cap="rnd">
            <a:solidFill>
              <a:srgbClr val="FFFFFF"/>
            </a:solidFill>
            <a:custDash>
              <a:ds d="100000" sp="200000"/>
            </a:custDash>
          </a:ln>
        </p:spPr>
        <p:txBody>
          <a:bodyPr lIns="25400" tIns="25400" rIns="25400" bIns="25400" anchor="ctr"/>
          <a:lstStyle/>
          <a:p>
            <a:pPr algn="ctr" defTabSz="412750">
              <a:lnSpc>
                <a:spcPct val="100000"/>
              </a:lnSpc>
              <a:defRPr sz="3200" b="0">
                <a:latin typeface="Helvetica Neue Medium"/>
                <a:ea typeface="Helvetica Neue Medium"/>
                <a:cs typeface="Helvetica Neue Medium"/>
                <a:sym typeface="Helvetica Neue Medium"/>
              </a:defRPr>
            </a:pPr>
            <a:endParaRPr sz="1600"/>
          </a:p>
        </p:txBody>
      </p:sp>
      <p:sp>
        <p:nvSpPr>
          <p:cNvPr id="59" name="Wij de…"/>
          <p:cNvSpPr txBox="1"/>
          <p:nvPr/>
        </p:nvSpPr>
        <p:spPr>
          <a:xfrm>
            <a:off x="228600" y="2794000"/>
            <a:ext cx="2601218" cy="127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p>
            <a:pPr algn="ctr">
              <a:defRPr b="0">
                <a:latin typeface="Helvetica Neue Light"/>
                <a:ea typeface="Helvetica Neue Light"/>
                <a:cs typeface="Helvetica Neue Light"/>
                <a:sym typeface="Helvetica Neue Light"/>
              </a:defRPr>
            </a:pPr>
            <a:r>
              <a:rPr sz="900"/>
              <a:t>Wij de</a:t>
            </a:r>
          </a:p>
          <a:p>
            <a:pPr algn="ctr">
              <a:defRPr b="0">
                <a:latin typeface="Helvetica Neue Light"/>
                <a:ea typeface="Helvetica Neue Light"/>
                <a:cs typeface="Helvetica Neue Light"/>
                <a:sym typeface="Helvetica Neue Light"/>
              </a:defRPr>
            </a:pPr>
            <a:r>
              <a:rPr sz="900" i="1">
                <a:latin typeface="+mn-lt"/>
                <a:ea typeface="+mn-ea"/>
                <a:cs typeface="+mn-cs"/>
                <a:sym typeface="Helvetica Neue"/>
              </a:rPr>
              <a:t>bijzaken</a:t>
            </a:r>
            <a:r>
              <a:rPr sz="900"/>
              <a:t>.</a:t>
            </a:r>
          </a:p>
        </p:txBody>
      </p:sp>
      <p:sp>
        <p:nvSpPr>
          <p:cNvPr id="60" name="Slide Title"/>
          <p:cNvSpPr txBox="1">
            <a:spLocks noGrp="1"/>
          </p:cNvSpPr>
          <p:nvPr>
            <p:ph type="title" hasCustomPrompt="1"/>
          </p:nvPr>
        </p:nvSpPr>
        <p:spPr>
          <a:xfrm>
            <a:off x="3841750" y="539750"/>
            <a:ext cx="5238750" cy="717550"/>
          </a:xfrm>
          <a:prstGeom prst="rect">
            <a:avLst/>
          </a:prstGeom>
        </p:spPr>
        <p:txBody>
          <a:bodyPr anchor="t"/>
          <a:lstStyle>
            <a:lvl1pPr>
              <a:lnSpc>
                <a:spcPct val="130000"/>
              </a:lnSpc>
              <a:defRPr sz="2000" spc="0">
                <a:solidFill>
                  <a:srgbClr val="FFE2E0"/>
                </a:solidFill>
              </a:defRPr>
            </a:lvl1pPr>
          </a:lstStyle>
          <a:p>
            <a:r>
              <a:t>Slide Title</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056808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leeg blad">
    <p:bg>
      <p:bgPr>
        <a:solidFill>
          <a:srgbClr val="FFFFFF"/>
        </a:solidFill>
        <a:effectLst/>
      </p:bgPr>
    </p:bg>
    <p:spTree>
      <p:nvGrpSpPr>
        <p:cNvPr id="1" name=""/>
        <p:cNvGrpSpPr/>
        <p:nvPr/>
      </p:nvGrpSpPr>
      <p:grpSpPr>
        <a:xfrm>
          <a:off x="0" y="0"/>
          <a:ext cx="0" cy="0"/>
          <a:chOff x="0" y="0"/>
          <a:chExt cx="0" cy="0"/>
        </a:xfrm>
      </p:grpSpPr>
      <p:sp>
        <p:nvSpPr>
          <p:cNvPr id="68" name="Slide Number"/>
          <p:cNvSpPr txBox="1">
            <a:spLocks noGrp="1"/>
          </p:cNvSpPr>
          <p:nvPr>
            <p:ph type="sldNum" sz="quarter" idx="2"/>
          </p:nvPr>
        </p:nvSpPr>
        <p:spPr>
          <a:xfrm>
            <a:off x="359833" y="6162401"/>
            <a:ext cx="434758" cy="505272"/>
          </a:xfrm>
          <a:prstGeom prst="rect">
            <a:avLst/>
          </a:prstGeom>
        </p:spPr>
        <p:txBody>
          <a:bodyPr wrap="square" lIns="101888" tIns="101888" rIns="101888" bIns="101888" anchor="ctr"/>
          <a:lstStyle>
            <a:lvl1pPr algn="l">
              <a:lnSpc>
                <a:spcPct val="120000"/>
              </a:lnSpc>
              <a:spcBef>
                <a:spcPts val="2100"/>
              </a:spcBef>
              <a:defRPr sz="850" b="1" spc="68">
                <a:solidFill>
                  <a:srgbClr val="20D99D"/>
                </a:solidFill>
                <a:latin typeface="Helvetica"/>
                <a:ea typeface="Helvetica"/>
                <a:cs typeface="Helvetica"/>
                <a:sym typeface="Helvetica"/>
              </a:defRPr>
            </a:lvl1pPr>
          </a:lstStyle>
          <a:p>
            <a:fld id="{86CB4B4D-7CA3-9044-876B-883B54F8677D}" type="slidenum">
              <a:t>‹#›</a:t>
            </a:fld>
            <a:endParaRPr/>
          </a:p>
        </p:txBody>
      </p:sp>
    </p:spTree>
    <p:extLst>
      <p:ext uri="{BB962C8B-B14F-4D97-AF65-F5344CB8AC3E}">
        <p14:creationId xmlns:p14="http://schemas.microsoft.com/office/powerpoint/2010/main" val="141873122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Hoofdzaak">
    <p:spTree>
      <p:nvGrpSpPr>
        <p:cNvPr id="1" name=""/>
        <p:cNvGrpSpPr/>
        <p:nvPr/>
      </p:nvGrpSpPr>
      <p:grpSpPr>
        <a:xfrm>
          <a:off x="0" y="0"/>
          <a:ext cx="0" cy="0"/>
          <a:chOff x="0" y="0"/>
          <a:chExt cx="0" cy="0"/>
        </a:xfrm>
      </p:grpSpPr>
      <p:sp>
        <p:nvSpPr>
          <p:cNvPr id="11"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623303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ijzaak">
    <p:bg>
      <p:bgPr>
        <a:solidFill>
          <a:srgbClr val="4B327B"/>
        </a:solidFill>
        <a:effectLst/>
      </p:bgPr>
    </p:bg>
    <p:spTree>
      <p:nvGrpSpPr>
        <p:cNvPr id="1" name=""/>
        <p:cNvGrpSpPr/>
        <p:nvPr/>
      </p:nvGrpSpPr>
      <p:grpSpPr>
        <a:xfrm>
          <a:off x="0" y="0"/>
          <a:ext cx="0" cy="0"/>
          <a:chOff x="0" y="0"/>
          <a:chExt cx="0" cy="0"/>
        </a:xfrm>
      </p:grpSpPr>
      <p:sp>
        <p:nvSpPr>
          <p:cNvPr id="19" name="Slide Title"/>
          <p:cNvSpPr txBox="1">
            <a:spLocks noGrp="1"/>
          </p:cNvSpPr>
          <p:nvPr>
            <p:ph type="title" hasCustomPrompt="1"/>
          </p:nvPr>
        </p:nvSpPr>
        <p:spPr>
          <a:prstGeom prst="rect">
            <a:avLst/>
          </a:prstGeom>
        </p:spPr>
        <p:txBody>
          <a:bodyPr/>
          <a:lstStyle/>
          <a:p>
            <a:r>
              <a:t>Slide Title</a:t>
            </a:r>
          </a:p>
        </p:txBody>
      </p:sp>
      <p:sp>
        <p:nvSpPr>
          <p:cNvPr id="20" name="Body Level One…"/>
          <p:cNvSpPr txBox="1">
            <a:spLocks noGrp="1"/>
          </p:cNvSpPr>
          <p:nvPr>
            <p:ph type="body" idx="1" hasCustomPrompt="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Slide bullet text</a:t>
            </a:r>
          </a:p>
          <a:p>
            <a:pPr lvl="1"/>
            <a:endParaRPr/>
          </a:p>
          <a:p>
            <a:pPr lvl="2"/>
            <a:endParaRPr/>
          </a:p>
          <a:p>
            <a:pPr lvl="3"/>
            <a:endParaRPr/>
          </a:p>
          <a:p>
            <a:pPr lvl="4"/>
            <a:endParaRPr/>
          </a:p>
        </p:txBody>
      </p:sp>
      <p:sp>
        <p:nvSpPr>
          <p:cNvPr id="21" name="Circle"/>
          <p:cNvSpPr/>
          <p:nvPr/>
        </p:nvSpPr>
        <p:spPr>
          <a:xfrm>
            <a:off x="409228" y="2309019"/>
            <a:ext cx="2239963" cy="2239963"/>
          </a:xfrm>
          <a:prstGeom prst="ellipse">
            <a:avLst/>
          </a:prstGeom>
          <a:ln w="38100">
            <a:solidFill>
              <a:srgbClr val="FFFFFF"/>
            </a:solidFill>
            <a:miter lim="400000"/>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2" name="Wij de…"/>
          <p:cNvSpPr txBox="1"/>
          <p:nvPr/>
        </p:nvSpPr>
        <p:spPr>
          <a:xfrm>
            <a:off x="228600" y="2794000"/>
            <a:ext cx="2601218" cy="127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p>
            <a:pPr algn="ctr">
              <a:lnSpc>
                <a:spcPct val="100000"/>
              </a:lnSpc>
              <a:spcBef>
                <a:spcPts val="0"/>
              </a:spcBef>
              <a:defRPr sz="5000" spc="150">
                <a:solidFill>
                  <a:srgbClr val="FFFFFF"/>
                </a:solidFill>
                <a:latin typeface="Helvetica Neue Light"/>
                <a:ea typeface="Helvetica Neue Light"/>
                <a:cs typeface="Helvetica Neue Light"/>
                <a:sym typeface="Helvetica Neue Light"/>
              </a:defRPr>
            </a:pPr>
            <a:r>
              <a:rPr sz="2500"/>
              <a:t>Wij de</a:t>
            </a:r>
          </a:p>
          <a:p>
            <a:pPr algn="ctr">
              <a:lnSpc>
                <a:spcPct val="100000"/>
              </a:lnSpc>
              <a:spcBef>
                <a:spcPts val="0"/>
              </a:spcBef>
              <a:defRPr sz="5000" i="1" spc="150">
                <a:solidFill>
                  <a:srgbClr val="FFFFFF"/>
                </a:solidFill>
              </a:defRPr>
            </a:pPr>
            <a:r>
              <a:rPr sz="2500"/>
              <a:t>bijzaken.</a:t>
            </a:r>
          </a:p>
        </p:txBody>
      </p:sp>
      <p:sp>
        <p:nvSpPr>
          <p:cNvPr id="23" name="Line"/>
          <p:cNvSpPr/>
          <p:nvPr/>
        </p:nvSpPr>
        <p:spPr>
          <a:xfrm flipV="1">
            <a:off x="1529209" y="-579655"/>
            <a:ext cx="1" cy="2887953"/>
          </a:xfrm>
          <a:prstGeom prst="line">
            <a:avLst/>
          </a:prstGeom>
          <a:solidFill>
            <a:srgbClr val="FFFFFF"/>
          </a:solidFill>
          <a:ln w="38100" cap="rnd">
            <a:solidFill>
              <a:srgbClr val="FFFFFF"/>
            </a:solidFill>
            <a:custDash>
              <a:ds d="100000" sp="200000"/>
            </a:custDash>
          </a:ln>
        </p:spPr>
        <p:txBody>
          <a:bodyPr lIns="25400" tIns="25400" rIns="25400" bIns="2540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3237554"/>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31" name="Slide Title"/>
          <p:cNvSpPr txBox="1">
            <a:spLocks noGrp="1"/>
          </p:cNvSpPr>
          <p:nvPr>
            <p:ph type="title" hasCustomPrompt="1"/>
          </p:nvPr>
        </p:nvSpPr>
        <p:spPr>
          <a:prstGeom prst="rect">
            <a:avLst/>
          </a:prstGeom>
        </p:spPr>
        <p:txBody>
          <a:bodyPr/>
          <a:lstStyle>
            <a:lvl1pPr>
              <a:defRPr>
                <a:solidFill>
                  <a:srgbClr val="000000"/>
                </a:solidFill>
              </a:defRPr>
            </a:lvl1pPr>
          </a:lstStyle>
          <a:p>
            <a:r>
              <a:t>Slide Title</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105369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Hoofdzaak">
    <p:spTree>
      <p:nvGrpSpPr>
        <p:cNvPr id="1" name=""/>
        <p:cNvGrpSpPr/>
        <p:nvPr/>
      </p:nvGrpSpPr>
      <p:grpSpPr>
        <a:xfrm>
          <a:off x="0" y="0"/>
          <a:ext cx="0" cy="0"/>
          <a:chOff x="0" y="0"/>
          <a:chExt cx="0" cy="0"/>
        </a:xfrm>
      </p:grpSpPr>
      <p:sp>
        <p:nvSpPr>
          <p:cNvPr id="11"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88833239"/>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B327B"/>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884691" y="2455913"/>
            <a:ext cx="10051947" cy="1946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Slide Title</a:t>
            </a:r>
          </a:p>
        </p:txBody>
      </p:sp>
      <p:pic>
        <p:nvPicPr>
          <p:cNvPr id="3" name="Optitrade Retail Marketing Logo Wit.png" descr="Optitrade Retail Marketing Logo Wit.png"/>
          <p:cNvPicPr>
            <a:picLocks noChangeAspect="1"/>
          </p:cNvPicPr>
          <p:nvPr/>
        </p:nvPicPr>
        <p:blipFill>
          <a:blip r:embed="rId7"/>
          <a:stretch>
            <a:fillRect/>
          </a:stretch>
        </p:blipFill>
        <p:spPr>
          <a:xfrm>
            <a:off x="906591" y="5477941"/>
            <a:ext cx="2968448" cy="761902"/>
          </a:xfrm>
          <a:prstGeom prst="rect">
            <a:avLst/>
          </a:prstGeom>
          <a:ln w="12700">
            <a:miter lim="400000"/>
          </a:ln>
        </p:spPr>
      </p:pic>
      <p:sp>
        <p:nvSpPr>
          <p:cNvPr id="4" name="Body Level One…"/>
          <p:cNvSpPr txBox="1">
            <a:spLocks noGrp="1"/>
          </p:cNvSpPr>
          <p:nvPr>
            <p:ph type="body" idx="1" hasCustomPrompt="1"/>
          </p:nvPr>
        </p:nvSpPr>
        <p:spPr>
          <a:xfrm>
            <a:off x="3810000" y="685332"/>
            <a:ext cx="6861672" cy="5566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Slide bullet text</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11660720" y="6297415"/>
            <a:ext cx="314190" cy="241092"/>
          </a:xfrm>
          <a:prstGeom prst="rect">
            <a:avLst/>
          </a:prstGeom>
          <a:ln w="12700">
            <a:miter lim="400000"/>
          </a:ln>
        </p:spPr>
        <p:txBody>
          <a:bodyPr wrap="none" lIns="50800" tIns="50800" rIns="50800" bIns="50800" anchor="b">
            <a:spAutoFit/>
          </a:bodyPr>
          <a:lstStyle>
            <a:lvl1pPr algn="ctr" defTabSz="292100">
              <a:lnSpc>
                <a:spcPct val="100000"/>
              </a:lnSpc>
              <a:defRPr sz="900" b="0">
                <a:solidFill>
                  <a:schemeClr val="bg1"/>
                </a:solidFill>
              </a:defRPr>
            </a:lvl1pPr>
          </a:lstStyle>
          <a:p>
            <a:fld id="{86CB4B4D-7CA3-9044-876B-883B54F8677D}" type="slidenum">
              <a:rPr lang="en-NL" smtClean="0"/>
              <a:pPr/>
              <a:t>‹#›</a:t>
            </a:fld>
            <a:endParaRPr lang="en-NL"/>
          </a:p>
        </p:txBody>
      </p:sp>
    </p:spTree>
    <p:extLst>
      <p:ext uri="{BB962C8B-B14F-4D97-AF65-F5344CB8AC3E}">
        <p14:creationId xmlns:p14="http://schemas.microsoft.com/office/powerpoint/2010/main" val="12950661"/>
      </p:ext>
    </p:extLst>
  </p:cSld>
  <p:clrMap bg1="dk1" tx1="lt1" bg2="dk2" tx2="lt2" accent1="accent1" accent2="accent2" accent3="accent3" accent4="accent4" accent5="accent5" accent6="accent6" hlink="hlink" folHlink="folHlink"/>
  <p:sldLayoutIdLst>
    <p:sldLayoutId id="2147483652" r:id="rId1"/>
    <p:sldLayoutId id="2147483653" r:id="rId2"/>
    <p:sldLayoutId id="2147483661" r:id="rId3"/>
    <p:sldLayoutId id="2147483662" r:id="rId4"/>
    <p:sldLayoutId id="2147483663" r:id="rId5"/>
  </p:sldLayoutIdLst>
  <p:transition spd="med"/>
  <p:txStyles>
    <p:titleStyle>
      <a:lvl1pPr marL="0" marR="0" indent="0" algn="l" defTabSz="1219169" rtl="0" latinLnBrk="0">
        <a:lnSpc>
          <a:spcPct val="80000"/>
        </a:lnSpc>
        <a:spcBef>
          <a:spcPts val="0"/>
        </a:spcBef>
        <a:spcAft>
          <a:spcPts val="0"/>
        </a:spcAft>
        <a:buClrTx/>
        <a:buSzTx/>
        <a:buFontTx/>
        <a:buNone/>
        <a:tabLst/>
        <a:defRPr sz="10000" b="1" i="0" u="none" strike="noStrike" cap="none" spc="-200" baseline="0">
          <a:solidFill>
            <a:srgbClr val="FFFFFF"/>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10000" b="1" i="0" u="none" strike="noStrike" cap="none" spc="-200" baseline="0">
          <a:solidFill>
            <a:srgbClr val="FFFFFF"/>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10000" b="1" i="0" u="none" strike="noStrike" cap="none" spc="-200" baseline="0">
          <a:solidFill>
            <a:srgbClr val="FFFFFF"/>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10000" b="1" i="0" u="none" strike="noStrike" cap="none" spc="-200" baseline="0">
          <a:solidFill>
            <a:srgbClr val="FFFFFF"/>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10000" b="1" i="0" u="none" strike="noStrike" cap="none" spc="-200" baseline="0">
          <a:solidFill>
            <a:srgbClr val="FFFFFF"/>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10000" b="1" i="0" u="none" strike="noStrike" cap="none" spc="-200" baseline="0">
          <a:solidFill>
            <a:srgbClr val="FFFFFF"/>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10000" b="1" i="0" u="none" strike="noStrike" cap="none" spc="-200" baseline="0">
          <a:solidFill>
            <a:srgbClr val="FFFFFF"/>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10000" b="1" i="0" u="none" strike="noStrike" cap="none" spc="-200" baseline="0">
          <a:solidFill>
            <a:srgbClr val="FFFFFF"/>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10000" b="1" i="0" u="none" strike="noStrike" cap="none" spc="-200" baseline="0">
          <a:solidFill>
            <a:srgbClr val="FFFFFF"/>
          </a:solidFill>
          <a:uFillTx/>
          <a:latin typeface="+mn-lt"/>
          <a:ea typeface="+mn-ea"/>
          <a:cs typeface="+mn-cs"/>
          <a:sym typeface="Helvetica Neue"/>
        </a:defRPr>
      </a:lvl9pPr>
    </p:titleStyle>
    <p:bodyStyle>
      <a:lvl1pPr marL="0" marR="0" indent="0" algn="l" defTabSz="1219169" rtl="0" latinLnBrk="0">
        <a:lnSpc>
          <a:spcPct val="130000"/>
        </a:lnSpc>
        <a:spcBef>
          <a:spcPts val="0"/>
        </a:spcBef>
        <a:spcAft>
          <a:spcPts val="0"/>
        </a:spcAft>
        <a:buClrTx/>
        <a:buSzTx/>
        <a:buFontTx/>
        <a:buNone/>
        <a:tabLst/>
        <a:defRPr sz="2500" b="1" i="0" u="none" strike="noStrike" cap="none" spc="0" baseline="0">
          <a:solidFill>
            <a:srgbClr val="FFFFFF"/>
          </a:solidFill>
          <a:uFillTx/>
          <a:latin typeface="+mn-lt"/>
          <a:ea typeface="+mn-ea"/>
          <a:cs typeface="+mn-cs"/>
          <a:sym typeface="Helvetica Neue"/>
        </a:defRPr>
      </a:lvl1pPr>
      <a:lvl2pPr marL="0" marR="0" indent="228600" algn="l" defTabSz="1219169" rtl="0" latinLnBrk="0">
        <a:lnSpc>
          <a:spcPct val="130000"/>
        </a:lnSpc>
        <a:spcBef>
          <a:spcPts val="0"/>
        </a:spcBef>
        <a:spcAft>
          <a:spcPts val="0"/>
        </a:spcAft>
        <a:buClrTx/>
        <a:buSzTx/>
        <a:buFontTx/>
        <a:buNone/>
        <a:tabLst/>
        <a:defRPr sz="2500" b="1" i="0" u="none" strike="noStrike" cap="none" spc="0" baseline="0">
          <a:solidFill>
            <a:srgbClr val="FFFFFF"/>
          </a:solidFill>
          <a:uFillTx/>
          <a:latin typeface="+mn-lt"/>
          <a:ea typeface="+mn-ea"/>
          <a:cs typeface="+mn-cs"/>
          <a:sym typeface="Helvetica Neue"/>
        </a:defRPr>
      </a:lvl2pPr>
      <a:lvl3pPr marL="0" marR="0" indent="457200" algn="l" defTabSz="1219169" rtl="0" latinLnBrk="0">
        <a:lnSpc>
          <a:spcPct val="130000"/>
        </a:lnSpc>
        <a:spcBef>
          <a:spcPts val="0"/>
        </a:spcBef>
        <a:spcAft>
          <a:spcPts val="0"/>
        </a:spcAft>
        <a:buClrTx/>
        <a:buSzTx/>
        <a:buFontTx/>
        <a:buNone/>
        <a:tabLst/>
        <a:defRPr sz="2500" b="1" i="0" u="none" strike="noStrike" cap="none" spc="0" baseline="0">
          <a:solidFill>
            <a:srgbClr val="FFFFFF"/>
          </a:solidFill>
          <a:uFillTx/>
          <a:latin typeface="+mn-lt"/>
          <a:ea typeface="+mn-ea"/>
          <a:cs typeface="+mn-cs"/>
          <a:sym typeface="Helvetica Neue"/>
        </a:defRPr>
      </a:lvl3pPr>
      <a:lvl4pPr marL="0" marR="0" indent="685800" algn="l" defTabSz="1219169" rtl="0" latinLnBrk="0">
        <a:lnSpc>
          <a:spcPct val="130000"/>
        </a:lnSpc>
        <a:spcBef>
          <a:spcPts val="0"/>
        </a:spcBef>
        <a:spcAft>
          <a:spcPts val="0"/>
        </a:spcAft>
        <a:buClrTx/>
        <a:buSzTx/>
        <a:buFontTx/>
        <a:buNone/>
        <a:tabLst/>
        <a:defRPr sz="2500" b="1" i="0" u="none" strike="noStrike" cap="none" spc="0" baseline="0">
          <a:solidFill>
            <a:srgbClr val="FFFFFF"/>
          </a:solidFill>
          <a:uFillTx/>
          <a:latin typeface="+mn-lt"/>
          <a:ea typeface="+mn-ea"/>
          <a:cs typeface="+mn-cs"/>
          <a:sym typeface="Helvetica Neue"/>
        </a:defRPr>
      </a:lvl4pPr>
      <a:lvl5pPr marL="0" marR="0" indent="914400" algn="l" defTabSz="1219169" rtl="0" latinLnBrk="0">
        <a:lnSpc>
          <a:spcPct val="130000"/>
        </a:lnSpc>
        <a:spcBef>
          <a:spcPts val="0"/>
        </a:spcBef>
        <a:spcAft>
          <a:spcPts val="0"/>
        </a:spcAft>
        <a:buClrTx/>
        <a:buSzTx/>
        <a:buFontTx/>
        <a:buNone/>
        <a:tabLst/>
        <a:defRPr sz="2500" b="1" i="0" u="none" strike="noStrike" cap="none" spc="0" baseline="0">
          <a:solidFill>
            <a:srgbClr val="FFFFFF"/>
          </a:solidFill>
          <a:uFillTx/>
          <a:latin typeface="+mn-lt"/>
          <a:ea typeface="+mn-ea"/>
          <a:cs typeface="+mn-cs"/>
          <a:sym typeface="Helvetica Neue"/>
        </a:defRPr>
      </a:lvl5pPr>
      <a:lvl6pPr marL="0" marR="0" indent="1143000" algn="l" defTabSz="1219169" rtl="0" latinLnBrk="0">
        <a:lnSpc>
          <a:spcPct val="130000"/>
        </a:lnSpc>
        <a:spcBef>
          <a:spcPts val="0"/>
        </a:spcBef>
        <a:spcAft>
          <a:spcPts val="0"/>
        </a:spcAft>
        <a:buClrTx/>
        <a:buSzTx/>
        <a:buFontTx/>
        <a:buNone/>
        <a:tabLst/>
        <a:defRPr sz="2500" b="1" i="0" u="none" strike="noStrike" cap="none" spc="0" baseline="0">
          <a:solidFill>
            <a:srgbClr val="FFFFFF"/>
          </a:solidFill>
          <a:uFillTx/>
          <a:latin typeface="+mn-lt"/>
          <a:ea typeface="+mn-ea"/>
          <a:cs typeface="+mn-cs"/>
          <a:sym typeface="Helvetica Neue"/>
        </a:defRPr>
      </a:lvl6pPr>
      <a:lvl7pPr marL="0" marR="0" indent="1371600" algn="l" defTabSz="1219169" rtl="0" latinLnBrk="0">
        <a:lnSpc>
          <a:spcPct val="130000"/>
        </a:lnSpc>
        <a:spcBef>
          <a:spcPts val="0"/>
        </a:spcBef>
        <a:spcAft>
          <a:spcPts val="0"/>
        </a:spcAft>
        <a:buClrTx/>
        <a:buSzTx/>
        <a:buFontTx/>
        <a:buNone/>
        <a:tabLst/>
        <a:defRPr sz="2500" b="1" i="0" u="none" strike="noStrike" cap="none" spc="0" baseline="0">
          <a:solidFill>
            <a:srgbClr val="FFFFFF"/>
          </a:solidFill>
          <a:uFillTx/>
          <a:latin typeface="+mn-lt"/>
          <a:ea typeface="+mn-ea"/>
          <a:cs typeface="+mn-cs"/>
          <a:sym typeface="Helvetica Neue"/>
        </a:defRPr>
      </a:lvl7pPr>
      <a:lvl8pPr marL="0" marR="0" indent="1600200" algn="l" defTabSz="1219169" rtl="0" latinLnBrk="0">
        <a:lnSpc>
          <a:spcPct val="130000"/>
        </a:lnSpc>
        <a:spcBef>
          <a:spcPts val="0"/>
        </a:spcBef>
        <a:spcAft>
          <a:spcPts val="0"/>
        </a:spcAft>
        <a:buClrTx/>
        <a:buSzTx/>
        <a:buFontTx/>
        <a:buNone/>
        <a:tabLst/>
        <a:defRPr sz="2500" b="1" i="0" u="none" strike="noStrike" cap="none" spc="0" baseline="0">
          <a:solidFill>
            <a:srgbClr val="FFFFFF"/>
          </a:solidFill>
          <a:uFillTx/>
          <a:latin typeface="+mn-lt"/>
          <a:ea typeface="+mn-ea"/>
          <a:cs typeface="+mn-cs"/>
          <a:sym typeface="Helvetica Neue"/>
        </a:defRPr>
      </a:lvl8pPr>
      <a:lvl9pPr marL="0" marR="0" indent="1828800" algn="l" defTabSz="1219169" rtl="0" latinLnBrk="0">
        <a:lnSpc>
          <a:spcPct val="130000"/>
        </a:lnSpc>
        <a:spcBef>
          <a:spcPts val="0"/>
        </a:spcBef>
        <a:spcAft>
          <a:spcPts val="0"/>
        </a:spcAft>
        <a:buClrTx/>
        <a:buSzTx/>
        <a:buFontTx/>
        <a:buNone/>
        <a:tabLst/>
        <a:defRPr sz="2500" b="1" i="0" u="none" strike="noStrike" cap="none" spc="0" baseline="0">
          <a:solidFill>
            <a:srgbClr val="FFFFFF"/>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3810000" y="685332"/>
            <a:ext cx="6861672" cy="5566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603250" y="539750"/>
            <a:ext cx="5238750" cy="717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4" name="Slide Number"/>
          <p:cNvSpPr txBox="1">
            <a:spLocks noGrp="1"/>
          </p:cNvSpPr>
          <p:nvPr>
            <p:ph type="sldNum" sz="quarter" idx="2"/>
          </p:nvPr>
        </p:nvSpPr>
        <p:spPr>
          <a:xfrm>
            <a:off x="5935782" y="6486708"/>
            <a:ext cx="314189" cy="241092"/>
          </a:xfrm>
          <a:prstGeom prst="rect">
            <a:avLst/>
          </a:prstGeom>
          <a:ln w="12700">
            <a:miter lim="400000"/>
          </a:ln>
        </p:spPr>
        <p:txBody>
          <a:bodyPr wrap="none" lIns="50800" tIns="50800" rIns="50800" bIns="50800" anchor="b">
            <a:spAutoFit/>
          </a:bodyPr>
          <a:lstStyle>
            <a:lvl1pPr algn="ctr" defTabSz="292100">
              <a:lnSpc>
                <a:spcPct val="100000"/>
              </a:lnSpc>
              <a:spcBef>
                <a:spcPts val="0"/>
              </a:spcBef>
              <a:defRPr sz="900"/>
            </a:lvl1pPr>
          </a:lstStyle>
          <a:p>
            <a:fld id="{86CB4B4D-7CA3-9044-876B-883B54F8677D}" type="slidenum">
              <a:t>‹#›</a:t>
            </a:fld>
            <a:endParaRPr/>
          </a:p>
        </p:txBody>
      </p:sp>
    </p:spTree>
    <p:extLst>
      <p:ext uri="{BB962C8B-B14F-4D97-AF65-F5344CB8AC3E}">
        <p14:creationId xmlns:p14="http://schemas.microsoft.com/office/powerpoint/2010/main" val="9862711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85" r:id="rId3"/>
  </p:sldLayoutIdLst>
  <p:transition spd="med"/>
  <p:txStyles>
    <p:titleStyle>
      <a:lvl1pPr marL="0" marR="0" indent="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1pPr>
      <a:lvl2pPr marL="0" marR="0" indent="2286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2pPr>
      <a:lvl3pPr marL="0" marR="0" indent="4572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3pPr>
      <a:lvl4pPr marL="0" marR="0" indent="6858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4pPr>
      <a:lvl5pPr marL="0" marR="0" indent="9144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5pPr>
      <a:lvl6pPr marL="0" marR="0" indent="11430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6pPr>
      <a:lvl7pPr marL="0" marR="0" indent="13716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7pPr>
      <a:lvl8pPr marL="0" marR="0" indent="16002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8pPr>
      <a:lvl9pPr marL="0" marR="0" indent="18288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9pPr>
    </p:titleStyle>
    <p:bodyStyle>
      <a:lvl1pPr marL="0" marR="0" indent="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1pPr>
      <a:lvl2pPr marL="0" marR="0" indent="2286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2pPr>
      <a:lvl3pPr marL="0" marR="0" indent="4572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3pPr>
      <a:lvl4pPr marL="0" marR="0" indent="6858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4pPr>
      <a:lvl5pPr marL="0" marR="0" indent="9144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5pPr>
      <a:lvl6pPr marL="0" marR="0" indent="11430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6pPr>
      <a:lvl7pPr marL="0" marR="0" indent="13716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7pPr>
      <a:lvl8pPr marL="0" marR="0" indent="16002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8pPr>
      <a:lvl9pPr marL="0" marR="0" indent="18288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3810000" y="685332"/>
            <a:ext cx="6861672" cy="55669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603250" y="539750"/>
            <a:ext cx="5238750" cy="717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4" name="Slide Number"/>
          <p:cNvSpPr txBox="1">
            <a:spLocks noGrp="1"/>
          </p:cNvSpPr>
          <p:nvPr>
            <p:ph type="sldNum" sz="quarter" idx="2"/>
          </p:nvPr>
        </p:nvSpPr>
        <p:spPr>
          <a:xfrm>
            <a:off x="5935782" y="6486708"/>
            <a:ext cx="314189" cy="241092"/>
          </a:xfrm>
          <a:prstGeom prst="rect">
            <a:avLst/>
          </a:prstGeom>
          <a:ln w="12700">
            <a:miter lim="400000"/>
          </a:ln>
        </p:spPr>
        <p:txBody>
          <a:bodyPr wrap="none" lIns="50800" tIns="50800" rIns="50800" bIns="50800" anchor="b">
            <a:spAutoFit/>
          </a:bodyPr>
          <a:lstStyle>
            <a:lvl1pPr algn="ctr" defTabSz="292100">
              <a:lnSpc>
                <a:spcPct val="100000"/>
              </a:lnSpc>
              <a:spcBef>
                <a:spcPts val="0"/>
              </a:spcBef>
              <a:defRPr sz="900"/>
            </a:lvl1pPr>
          </a:lstStyle>
          <a:p>
            <a:fld id="{86CB4B4D-7CA3-9044-876B-883B54F8677D}" type="slidenum">
              <a:t>‹#›</a:t>
            </a:fld>
            <a:endParaRPr/>
          </a:p>
        </p:txBody>
      </p:sp>
    </p:spTree>
    <p:extLst>
      <p:ext uri="{BB962C8B-B14F-4D97-AF65-F5344CB8AC3E}">
        <p14:creationId xmlns:p14="http://schemas.microsoft.com/office/powerpoint/2010/main" val="74588598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1" r:id="rId4"/>
  </p:sldLayoutIdLst>
  <p:transition spd="med"/>
  <p:txStyles>
    <p:titleStyle>
      <a:lvl1pPr marL="0" marR="0" indent="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1pPr>
      <a:lvl2pPr marL="0" marR="0" indent="2286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2pPr>
      <a:lvl3pPr marL="0" marR="0" indent="4572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3pPr>
      <a:lvl4pPr marL="0" marR="0" indent="6858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4pPr>
      <a:lvl5pPr marL="0" marR="0" indent="9144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5pPr>
      <a:lvl6pPr marL="0" marR="0" indent="11430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6pPr>
      <a:lvl7pPr marL="0" marR="0" indent="13716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7pPr>
      <a:lvl8pPr marL="0" marR="0" indent="16002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8pPr>
      <a:lvl9pPr marL="0" marR="0" indent="1828800" algn="l" defTabSz="1219169" latinLnBrk="0">
        <a:lnSpc>
          <a:spcPct val="80000"/>
        </a:lnSpc>
        <a:spcBef>
          <a:spcPts val="0"/>
        </a:spcBef>
        <a:spcAft>
          <a:spcPts val="0"/>
        </a:spcAft>
        <a:buClrTx/>
        <a:buSzTx/>
        <a:buFontTx/>
        <a:buNone/>
        <a:tabLst/>
        <a:defRPr sz="2000" b="1" i="0" u="none" strike="noStrike" cap="none" spc="-40" baseline="0">
          <a:solidFill>
            <a:srgbClr val="4B327B"/>
          </a:solidFill>
          <a:uFillTx/>
          <a:latin typeface="+mn-lt"/>
          <a:ea typeface="+mn-ea"/>
          <a:cs typeface="+mn-cs"/>
          <a:sym typeface="Helvetica Neue"/>
        </a:defRPr>
      </a:lvl9pPr>
    </p:titleStyle>
    <p:bodyStyle>
      <a:lvl1pPr marL="0" marR="0" indent="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1pPr>
      <a:lvl2pPr marL="0" marR="0" indent="2286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2pPr>
      <a:lvl3pPr marL="0" marR="0" indent="4572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3pPr>
      <a:lvl4pPr marL="0" marR="0" indent="6858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4pPr>
      <a:lvl5pPr marL="0" marR="0" indent="9144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5pPr>
      <a:lvl6pPr marL="0" marR="0" indent="11430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6pPr>
      <a:lvl7pPr marL="0" marR="0" indent="13716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7pPr>
      <a:lvl8pPr marL="0" marR="0" indent="16002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8pPr>
      <a:lvl9pPr marL="0" marR="0" indent="1828800" algn="l" defTabSz="1219169" latinLnBrk="0">
        <a:lnSpc>
          <a:spcPct val="100000"/>
        </a:lnSpc>
        <a:spcBef>
          <a:spcPts val="0"/>
        </a:spcBef>
        <a:spcAft>
          <a:spcPts val="0"/>
        </a:spcAft>
        <a:buClrTx/>
        <a:buSzTx/>
        <a:buFontTx/>
        <a:buNone/>
        <a:tabLst/>
        <a:defRPr sz="2400" b="1" i="0" u="none" strike="noStrike" cap="none" spc="0" baseline="0">
          <a:solidFill>
            <a:srgbClr val="4B327B"/>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9305C"/>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9057" y="1326502"/>
            <a:ext cx="11250851" cy="4753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888" tIns="101888" rIns="101888" bIns="101888"/>
          <a:lstStyle/>
          <a:p>
            <a:r>
              <a:t>Title Text</a:t>
            </a:r>
          </a:p>
        </p:txBody>
      </p:sp>
      <p:pic>
        <p:nvPicPr>
          <p:cNvPr id="3" name="Image" descr="Image"/>
          <p:cNvPicPr>
            <a:picLocks noChangeAspect="1"/>
          </p:cNvPicPr>
          <p:nvPr/>
        </p:nvPicPr>
        <p:blipFill>
          <a:blip r:embed="rId15"/>
          <a:stretch>
            <a:fillRect/>
          </a:stretch>
        </p:blipFill>
        <p:spPr>
          <a:xfrm>
            <a:off x="722661" y="388158"/>
            <a:ext cx="1270058" cy="345415"/>
          </a:xfrm>
          <a:prstGeom prst="rect">
            <a:avLst/>
          </a:prstGeom>
          <a:ln w="12700">
            <a:miter lim="400000"/>
          </a:ln>
        </p:spPr>
      </p:pic>
      <p:sp>
        <p:nvSpPr>
          <p:cNvPr id="4" name="Body Level One…"/>
          <p:cNvSpPr txBox="1">
            <a:spLocks noGrp="1"/>
          </p:cNvSpPr>
          <p:nvPr>
            <p:ph type="body" idx="1"/>
          </p:nvPr>
        </p:nvSpPr>
        <p:spPr>
          <a:xfrm>
            <a:off x="756976" y="2282342"/>
            <a:ext cx="10324967" cy="3797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1888" tIns="101888" rIns="101888" bIns="101888">
            <a:normAutofit/>
          </a:bodyPr>
          <a:lstStyle>
            <a:lvl2pPr marL="508000" indent="-508000">
              <a:spcBef>
                <a:spcPts val="4000"/>
              </a:spcBef>
              <a:buSzPct val="75000"/>
              <a:buChar char="•"/>
            </a:lvl2pPr>
            <a:lvl3pPr marL="508000" indent="-508000">
              <a:spcBef>
                <a:spcPts val="2000"/>
              </a:spcBef>
              <a:buSzPct val="100000"/>
              <a:buAutoNum type="arabicPeriod"/>
            </a:lvl3pPr>
            <a:lvl4pPr marL="1016000" indent="-508000">
              <a:spcBef>
                <a:spcPts val="2000"/>
              </a:spcBef>
              <a:buSzPct val="75000"/>
              <a:buChar char="-"/>
            </a:lvl4pPr>
            <a:lvl5pPr marL="2271888" indent="-493888">
              <a:spcBef>
                <a:spcPts val="2000"/>
              </a:spcBef>
              <a:buSzPct val="75000"/>
              <a:buChar char="•"/>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366500" y="5985617"/>
            <a:ext cx="434757" cy="590487"/>
          </a:xfrm>
          <a:prstGeom prst="rect">
            <a:avLst/>
          </a:prstGeom>
          <a:ln w="12700">
            <a:miter lim="400000"/>
          </a:ln>
        </p:spPr>
        <p:txBody>
          <a:bodyPr lIns="101888" tIns="101888" rIns="101888" bIns="101888" anchor="ctr">
            <a:spAutoFit/>
          </a:bodyPr>
          <a:lstStyle>
            <a:lvl1pPr>
              <a:defRPr sz="1250">
                <a:solidFill>
                  <a:srgbClr val="484941"/>
                </a:solidFill>
              </a:defRPr>
            </a:lvl1pPr>
          </a:lstStyle>
          <a:p>
            <a:fld id="{86CB4B4D-7CA3-9044-876B-883B54F8677D}" type="slidenum">
              <a:t>‹#›</a:t>
            </a:fld>
            <a:endParaRPr/>
          </a:p>
        </p:txBody>
      </p:sp>
    </p:spTree>
    <p:extLst>
      <p:ext uri="{BB962C8B-B14F-4D97-AF65-F5344CB8AC3E}">
        <p14:creationId xmlns:p14="http://schemas.microsoft.com/office/powerpoint/2010/main" val="1587331467"/>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ransition spd="med"/>
  <p:txStyles>
    <p:titleStyle>
      <a:lvl1pPr marL="0" marR="0" indent="0" algn="l" defTabSz="424533" latinLnBrk="0">
        <a:lnSpc>
          <a:spcPct val="80000"/>
        </a:lnSpc>
        <a:spcBef>
          <a:spcPts val="0"/>
        </a:spcBef>
        <a:spcAft>
          <a:spcPts val="0"/>
        </a:spcAft>
        <a:buClrTx/>
        <a:buSzTx/>
        <a:buFontTx/>
        <a:buNone/>
        <a:tabLst/>
        <a:defRPr sz="10000" b="0" i="0" u="none" strike="noStrike" cap="none" spc="0" baseline="0">
          <a:solidFill>
            <a:srgbClr val="A2D9DD"/>
          </a:solidFill>
          <a:uFillTx/>
          <a:latin typeface="PT Serif"/>
          <a:ea typeface="PT Serif"/>
          <a:cs typeface="PT Serif"/>
          <a:sym typeface="PT Serif"/>
        </a:defRPr>
      </a:lvl1pPr>
      <a:lvl2pPr marL="0" marR="0" indent="0" algn="l" defTabSz="424533" latinLnBrk="0">
        <a:lnSpc>
          <a:spcPct val="80000"/>
        </a:lnSpc>
        <a:spcBef>
          <a:spcPts val="0"/>
        </a:spcBef>
        <a:spcAft>
          <a:spcPts val="0"/>
        </a:spcAft>
        <a:buClrTx/>
        <a:buSzTx/>
        <a:buFontTx/>
        <a:buNone/>
        <a:tabLst/>
        <a:defRPr sz="10000" b="0" i="0" u="none" strike="noStrike" cap="none" spc="0" baseline="0">
          <a:solidFill>
            <a:srgbClr val="A2D9DD"/>
          </a:solidFill>
          <a:uFillTx/>
          <a:latin typeface="PT Serif"/>
          <a:ea typeface="PT Serif"/>
          <a:cs typeface="PT Serif"/>
          <a:sym typeface="PT Serif"/>
        </a:defRPr>
      </a:lvl2pPr>
      <a:lvl3pPr marL="0" marR="0" indent="0" algn="l" defTabSz="424533" latinLnBrk="0">
        <a:lnSpc>
          <a:spcPct val="80000"/>
        </a:lnSpc>
        <a:spcBef>
          <a:spcPts val="0"/>
        </a:spcBef>
        <a:spcAft>
          <a:spcPts val="0"/>
        </a:spcAft>
        <a:buClrTx/>
        <a:buSzTx/>
        <a:buFontTx/>
        <a:buNone/>
        <a:tabLst/>
        <a:defRPr sz="10000" b="0" i="0" u="none" strike="noStrike" cap="none" spc="0" baseline="0">
          <a:solidFill>
            <a:srgbClr val="A2D9DD"/>
          </a:solidFill>
          <a:uFillTx/>
          <a:latin typeface="PT Serif"/>
          <a:ea typeface="PT Serif"/>
          <a:cs typeface="PT Serif"/>
          <a:sym typeface="PT Serif"/>
        </a:defRPr>
      </a:lvl3pPr>
      <a:lvl4pPr marL="0" marR="0" indent="0" algn="l" defTabSz="424533" latinLnBrk="0">
        <a:lnSpc>
          <a:spcPct val="80000"/>
        </a:lnSpc>
        <a:spcBef>
          <a:spcPts val="0"/>
        </a:spcBef>
        <a:spcAft>
          <a:spcPts val="0"/>
        </a:spcAft>
        <a:buClrTx/>
        <a:buSzTx/>
        <a:buFontTx/>
        <a:buNone/>
        <a:tabLst/>
        <a:defRPr sz="10000" b="0" i="0" u="none" strike="noStrike" cap="none" spc="0" baseline="0">
          <a:solidFill>
            <a:srgbClr val="A2D9DD"/>
          </a:solidFill>
          <a:uFillTx/>
          <a:latin typeface="PT Serif"/>
          <a:ea typeface="PT Serif"/>
          <a:cs typeface="PT Serif"/>
          <a:sym typeface="PT Serif"/>
        </a:defRPr>
      </a:lvl4pPr>
      <a:lvl5pPr marL="0" marR="0" indent="0" algn="l" defTabSz="424533" latinLnBrk="0">
        <a:lnSpc>
          <a:spcPct val="80000"/>
        </a:lnSpc>
        <a:spcBef>
          <a:spcPts val="0"/>
        </a:spcBef>
        <a:spcAft>
          <a:spcPts val="0"/>
        </a:spcAft>
        <a:buClrTx/>
        <a:buSzTx/>
        <a:buFontTx/>
        <a:buNone/>
        <a:tabLst/>
        <a:defRPr sz="10000" b="0" i="0" u="none" strike="noStrike" cap="none" spc="0" baseline="0">
          <a:solidFill>
            <a:srgbClr val="A2D9DD"/>
          </a:solidFill>
          <a:uFillTx/>
          <a:latin typeface="PT Serif"/>
          <a:ea typeface="PT Serif"/>
          <a:cs typeface="PT Serif"/>
          <a:sym typeface="PT Serif"/>
        </a:defRPr>
      </a:lvl5pPr>
      <a:lvl6pPr marL="0" marR="0" indent="0" algn="l" defTabSz="424533" latinLnBrk="0">
        <a:lnSpc>
          <a:spcPct val="80000"/>
        </a:lnSpc>
        <a:spcBef>
          <a:spcPts val="0"/>
        </a:spcBef>
        <a:spcAft>
          <a:spcPts val="0"/>
        </a:spcAft>
        <a:buClrTx/>
        <a:buSzTx/>
        <a:buFontTx/>
        <a:buNone/>
        <a:tabLst/>
        <a:defRPr sz="10000" b="0" i="0" u="none" strike="noStrike" cap="none" spc="0" baseline="0">
          <a:solidFill>
            <a:srgbClr val="A2D9DD"/>
          </a:solidFill>
          <a:uFillTx/>
          <a:latin typeface="PT Serif"/>
          <a:ea typeface="PT Serif"/>
          <a:cs typeface="PT Serif"/>
          <a:sym typeface="PT Serif"/>
        </a:defRPr>
      </a:lvl6pPr>
      <a:lvl7pPr marL="0" marR="0" indent="0" algn="l" defTabSz="424533" latinLnBrk="0">
        <a:lnSpc>
          <a:spcPct val="80000"/>
        </a:lnSpc>
        <a:spcBef>
          <a:spcPts val="0"/>
        </a:spcBef>
        <a:spcAft>
          <a:spcPts val="0"/>
        </a:spcAft>
        <a:buClrTx/>
        <a:buSzTx/>
        <a:buFontTx/>
        <a:buNone/>
        <a:tabLst/>
        <a:defRPr sz="10000" b="0" i="0" u="none" strike="noStrike" cap="none" spc="0" baseline="0">
          <a:solidFill>
            <a:srgbClr val="A2D9DD"/>
          </a:solidFill>
          <a:uFillTx/>
          <a:latin typeface="PT Serif"/>
          <a:ea typeface="PT Serif"/>
          <a:cs typeface="PT Serif"/>
          <a:sym typeface="PT Serif"/>
        </a:defRPr>
      </a:lvl7pPr>
      <a:lvl8pPr marL="0" marR="0" indent="0" algn="l" defTabSz="424533" latinLnBrk="0">
        <a:lnSpc>
          <a:spcPct val="80000"/>
        </a:lnSpc>
        <a:spcBef>
          <a:spcPts val="0"/>
        </a:spcBef>
        <a:spcAft>
          <a:spcPts val="0"/>
        </a:spcAft>
        <a:buClrTx/>
        <a:buSzTx/>
        <a:buFontTx/>
        <a:buNone/>
        <a:tabLst/>
        <a:defRPr sz="10000" b="0" i="0" u="none" strike="noStrike" cap="none" spc="0" baseline="0">
          <a:solidFill>
            <a:srgbClr val="A2D9DD"/>
          </a:solidFill>
          <a:uFillTx/>
          <a:latin typeface="PT Serif"/>
          <a:ea typeface="PT Serif"/>
          <a:cs typeface="PT Serif"/>
          <a:sym typeface="PT Serif"/>
        </a:defRPr>
      </a:lvl8pPr>
      <a:lvl9pPr marL="0" marR="0" indent="0" algn="l" defTabSz="424533" latinLnBrk="0">
        <a:lnSpc>
          <a:spcPct val="80000"/>
        </a:lnSpc>
        <a:spcBef>
          <a:spcPts val="0"/>
        </a:spcBef>
        <a:spcAft>
          <a:spcPts val="0"/>
        </a:spcAft>
        <a:buClrTx/>
        <a:buSzTx/>
        <a:buFontTx/>
        <a:buNone/>
        <a:tabLst/>
        <a:defRPr sz="10000" b="0" i="0" u="none" strike="noStrike" cap="none" spc="0" baseline="0">
          <a:solidFill>
            <a:srgbClr val="A2D9DD"/>
          </a:solidFill>
          <a:uFillTx/>
          <a:latin typeface="PT Serif"/>
          <a:ea typeface="PT Serif"/>
          <a:cs typeface="PT Serif"/>
          <a:sym typeface="PT Serif"/>
        </a:defRPr>
      </a:lvl9pPr>
    </p:titleStyle>
    <p:bodyStyle>
      <a:lvl1pPr marL="0" marR="0" indent="0" algn="l" defTabSz="292100" latinLnBrk="0">
        <a:lnSpc>
          <a:spcPct val="120000"/>
        </a:lnSpc>
        <a:spcBef>
          <a:spcPts val="2100"/>
        </a:spcBef>
        <a:spcAft>
          <a:spcPts val="0"/>
        </a:spcAft>
        <a:buClrTx/>
        <a:buSzTx/>
        <a:buFontTx/>
        <a:buNone/>
        <a:tabLst/>
        <a:defRPr sz="2000" b="0" i="0" u="none" strike="noStrike" cap="none" spc="0" baseline="0">
          <a:solidFill>
            <a:srgbClr val="FFFFFF"/>
          </a:solidFill>
          <a:uFillTx/>
          <a:latin typeface="Celias Light"/>
          <a:ea typeface="Celias Light"/>
          <a:cs typeface="Celias Light"/>
          <a:sym typeface="Celias Light"/>
        </a:defRPr>
      </a:lvl1pPr>
      <a:lvl2pPr marL="0" marR="0" indent="424533" algn="l" defTabSz="292100" latinLnBrk="0">
        <a:lnSpc>
          <a:spcPct val="120000"/>
        </a:lnSpc>
        <a:spcBef>
          <a:spcPts val="2100"/>
        </a:spcBef>
        <a:spcAft>
          <a:spcPts val="0"/>
        </a:spcAft>
        <a:buClrTx/>
        <a:buSzTx/>
        <a:buFontTx/>
        <a:buNone/>
        <a:tabLst/>
        <a:defRPr sz="2000" b="0" i="0" u="none" strike="noStrike" cap="none" spc="0" baseline="0">
          <a:solidFill>
            <a:srgbClr val="FFFFFF"/>
          </a:solidFill>
          <a:uFillTx/>
          <a:latin typeface="Celias Light"/>
          <a:ea typeface="Celias Light"/>
          <a:cs typeface="Celias Light"/>
          <a:sym typeface="Celias Light"/>
        </a:defRPr>
      </a:lvl2pPr>
      <a:lvl3pPr marL="0" marR="0" indent="849066" algn="l" defTabSz="292100" latinLnBrk="0">
        <a:lnSpc>
          <a:spcPct val="120000"/>
        </a:lnSpc>
        <a:spcBef>
          <a:spcPts val="2100"/>
        </a:spcBef>
        <a:spcAft>
          <a:spcPts val="0"/>
        </a:spcAft>
        <a:buClrTx/>
        <a:buSzTx/>
        <a:buFontTx/>
        <a:buNone/>
        <a:tabLst/>
        <a:defRPr sz="2000" b="0" i="0" u="none" strike="noStrike" cap="none" spc="0" baseline="0">
          <a:solidFill>
            <a:srgbClr val="FFFFFF"/>
          </a:solidFill>
          <a:uFillTx/>
          <a:latin typeface="Celias Light"/>
          <a:ea typeface="Celias Light"/>
          <a:cs typeface="Celias Light"/>
          <a:sym typeface="Celias Light"/>
        </a:defRPr>
      </a:lvl3pPr>
      <a:lvl4pPr marL="0" marR="0" indent="1273599" algn="l" defTabSz="292100" latinLnBrk="0">
        <a:lnSpc>
          <a:spcPct val="120000"/>
        </a:lnSpc>
        <a:spcBef>
          <a:spcPts val="2100"/>
        </a:spcBef>
        <a:spcAft>
          <a:spcPts val="0"/>
        </a:spcAft>
        <a:buClrTx/>
        <a:buSzTx/>
        <a:buFontTx/>
        <a:buNone/>
        <a:tabLst/>
        <a:defRPr sz="2000" b="0" i="0" u="none" strike="noStrike" cap="none" spc="0" baseline="0">
          <a:solidFill>
            <a:srgbClr val="FFFFFF"/>
          </a:solidFill>
          <a:uFillTx/>
          <a:latin typeface="Celias Light"/>
          <a:ea typeface="Celias Light"/>
          <a:cs typeface="Celias Light"/>
          <a:sym typeface="Celias Light"/>
        </a:defRPr>
      </a:lvl4pPr>
      <a:lvl5pPr marL="0" marR="0" indent="1698132" algn="l" defTabSz="292100" latinLnBrk="0">
        <a:lnSpc>
          <a:spcPct val="120000"/>
        </a:lnSpc>
        <a:spcBef>
          <a:spcPts val="2100"/>
        </a:spcBef>
        <a:spcAft>
          <a:spcPts val="0"/>
        </a:spcAft>
        <a:buClrTx/>
        <a:buSzTx/>
        <a:buFontTx/>
        <a:buNone/>
        <a:tabLst/>
        <a:defRPr sz="2000" b="0" i="0" u="none" strike="noStrike" cap="none" spc="0" baseline="0">
          <a:solidFill>
            <a:srgbClr val="FFFFFF"/>
          </a:solidFill>
          <a:uFillTx/>
          <a:latin typeface="Celias Light"/>
          <a:ea typeface="Celias Light"/>
          <a:cs typeface="Celias Light"/>
          <a:sym typeface="Celias Light"/>
        </a:defRPr>
      </a:lvl5pPr>
      <a:lvl6pPr marL="0" marR="0" indent="2122666" algn="l" defTabSz="292100" latinLnBrk="0">
        <a:lnSpc>
          <a:spcPct val="120000"/>
        </a:lnSpc>
        <a:spcBef>
          <a:spcPts val="2100"/>
        </a:spcBef>
        <a:spcAft>
          <a:spcPts val="0"/>
        </a:spcAft>
        <a:buClrTx/>
        <a:buSzTx/>
        <a:buFontTx/>
        <a:buNone/>
        <a:tabLst/>
        <a:defRPr sz="2000" b="0" i="0" u="none" strike="noStrike" cap="none" spc="0" baseline="0">
          <a:solidFill>
            <a:srgbClr val="FFFFFF"/>
          </a:solidFill>
          <a:uFillTx/>
          <a:latin typeface="Celias Light"/>
          <a:ea typeface="Celias Light"/>
          <a:cs typeface="Celias Light"/>
          <a:sym typeface="Celias Light"/>
        </a:defRPr>
      </a:lvl6pPr>
      <a:lvl7pPr marL="0" marR="0" indent="2547199" algn="l" defTabSz="292100" latinLnBrk="0">
        <a:lnSpc>
          <a:spcPct val="120000"/>
        </a:lnSpc>
        <a:spcBef>
          <a:spcPts val="2100"/>
        </a:spcBef>
        <a:spcAft>
          <a:spcPts val="0"/>
        </a:spcAft>
        <a:buClrTx/>
        <a:buSzTx/>
        <a:buFontTx/>
        <a:buNone/>
        <a:tabLst/>
        <a:defRPr sz="2000" b="0" i="0" u="none" strike="noStrike" cap="none" spc="0" baseline="0">
          <a:solidFill>
            <a:srgbClr val="FFFFFF"/>
          </a:solidFill>
          <a:uFillTx/>
          <a:latin typeface="Celias Light"/>
          <a:ea typeface="Celias Light"/>
          <a:cs typeface="Celias Light"/>
          <a:sym typeface="Celias Light"/>
        </a:defRPr>
      </a:lvl7pPr>
      <a:lvl8pPr marL="0" marR="0" indent="2971732" algn="l" defTabSz="292100" latinLnBrk="0">
        <a:lnSpc>
          <a:spcPct val="120000"/>
        </a:lnSpc>
        <a:spcBef>
          <a:spcPts val="2100"/>
        </a:spcBef>
        <a:spcAft>
          <a:spcPts val="0"/>
        </a:spcAft>
        <a:buClrTx/>
        <a:buSzTx/>
        <a:buFontTx/>
        <a:buNone/>
        <a:tabLst/>
        <a:defRPr sz="2000" b="0" i="0" u="none" strike="noStrike" cap="none" spc="0" baseline="0">
          <a:solidFill>
            <a:srgbClr val="FFFFFF"/>
          </a:solidFill>
          <a:uFillTx/>
          <a:latin typeface="Celias Light"/>
          <a:ea typeface="Celias Light"/>
          <a:cs typeface="Celias Light"/>
          <a:sym typeface="Celias Light"/>
        </a:defRPr>
      </a:lvl8pPr>
      <a:lvl9pPr marL="0" marR="0" indent="3396264" algn="l" defTabSz="292100" latinLnBrk="0">
        <a:lnSpc>
          <a:spcPct val="120000"/>
        </a:lnSpc>
        <a:spcBef>
          <a:spcPts val="2100"/>
        </a:spcBef>
        <a:spcAft>
          <a:spcPts val="0"/>
        </a:spcAft>
        <a:buClrTx/>
        <a:buSzTx/>
        <a:buFontTx/>
        <a:buNone/>
        <a:tabLst/>
        <a:defRPr sz="2000" b="0" i="0" u="none" strike="noStrike" cap="none" spc="0" baseline="0">
          <a:solidFill>
            <a:srgbClr val="FFFFFF"/>
          </a:solidFill>
          <a:uFillTx/>
          <a:latin typeface="Celias Light"/>
          <a:ea typeface="Celias Light"/>
          <a:cs typeface="Celias Light"/>
          <a:sym typeface="Celias Light"/>
        </a:defRPr>
      </a:lvl9pPr>
    </p:bodyStyle>
    <p:otherStyle>
      <a:lvl1pPr marL="0" marR="0" indent="0" algn="l" defTabSz="292100" latinLnBrk="0">
        <a:lnSpc>
          <a:spcPct val="120000"/>
        </a:lnSpc>
        <a:spcBef>
          <a:spcPts val="2100"/>
        </a:spcBef>
        <a:spcAft>
          <a:spcPts val="0"/>
        </a:spcAft>
        <a:buClrTx/>
        <a:buSzTx/>
        <a:buFontTx/>
        <a:buNone/>
        <a:tabLst/>
        <a:defRPr sz="1250" b="0" i="0" u="none" strike="noStrike" cap="none" spc="0" baseline="0">
          <a:solidFill>
            <a:schemeClr val="tx1"/>
          </a:solidFill>
          <a:uFillTx/>
          <a:latin typeface="+mn-lt"/>
          <a:ea typeface="+mn-ea"/>
          <a:cs typeface="+mn-cs"/>
          <a:sym typeface="Radikal Light"/>
        </a:defRPr>
      </a:lvl1pPr>
      <a:lvl2pPr marL="0" marR="0" indent="424533" algn="l" defTabSz="292100" latinLnBrk="0">
        <a:lnSpc>
          <a:spcPct val="120000"/>
        </a:lnSpc>
        <a:spcBef>
          <a:spcPts val="2100"/>
        </a:spcBef>
        <a:spcAft>
          <a:spcPts val="0"/>
        </a:spcAft>
        <a:buClrTx/>
        <a:buSzTx/>
        <a:buFontTx/>
        <a:buNone/>
        <a:tabLst/>
        <a:defRPr sz="1250" b="0" i="0" u="none" strike="noStrike" cap="none" spc="0" baseline="0">
          <a:solidFill>
            <a:schemeClr val="tx1"/>
          </a:solidFill>
          <a:uFillTx/>
          <a:latin typeface="+mn-lt"/>
          <a:ea typeface="+mn-ea"/>
          <a:cs typeface="+mn-cs"/>
          <a:sym typeface="Radikal Light"/>
        </a:defRPr>
      </a:lvl2pPr>
      <a:lvl3pPr marL="0" marR="0" indent="849066" algn="l" defTabSz="292100" latinLnBrk="0">
        <a:lnSpc>
          <a:spcPct val="120000"/>
        </a:lnSpc>
        <a:spcBef>
          <a:spcPts val="2100"/>
        </a:spcBef>
        <a:spcAft>
          <a:spcPts val="0"/>
        </a:spcAft>
        <a:buClrTx/>
        <a:buSzTx/>
        <a:buFontTx/>
        <a:buNone/>
        <a:tabLst/>
        <a:defRPr sz="1250" b="0" i="0" u="none" strike="noStrike" cap="none" spc="0" baseline="0">
          <a:solidFill>
            <a:schemeClr val="tx1"/>
          </a:solidFill>
          <a:uFillTx/>
          <a:latin typeface="+mn-lt"/>
          <a:ea typeface="+mn-ea"/>
          <a:cs typeface="+mn-cs"/>
          <a:sym typeface="Radikal Light"/>
        </a:defRPr>
      </a:lvl3pPr>
      <a:lvl4pPr marL="0" marR="0" indent="1273599" algn="l" defTabSz="292100" latinLnBrk="0">
        <a:lnSpc>
          <a:spcPct val="120000"/>
        </a:lnSpc>
        <a:spcBef>
          <a:spcPts val="2100"/>
        </a:spcBef>
        <a:spcAft>
          <a:spcPts val="0"/>
        </a:spcAft>
        <a:buClrTx/>
        <a:buSzTx/>
        <a:buFontTx/>
        <a:buNone/>
        <a:tabLst/>
        <a:defRPr sz="1250" b="0" i="0" u="none" strike="noStrike" cap="none" spc="0" baseline="0">
          <a:solidFill>
            <a:schemeClr val="tx1"/>
          </a:solidFill>
          <a:uFillTx/>
          <a:latin typeface="+mn-lt"/>
          <a:ea typeface="+mn-ea"/>
          <a:cs typeface="+mn-cs"/>
          <a:sym typeface="Radikal Light"/>
        </a:defRPr>
      </a:lvl4pPr>
      <a:lvl5pPr marL="0" marR="0" indent="1698132" algn="l" defTabSz="292100" latinLnBrk="0">
        <a:lnSpc>
          <a:spcPct val="120000"/>
        </a:lnSpc>
        <a:spcBef>
          <a:spcPts val="2100"/>
        </a:spcBef>
        <a:spcAft>
          <a:spcPts val="0"/>
        </a:spcAft>
        <a:buClrTx/>
        <a:buSzTx/>
        <a:buFontTx/>
        <a:buNone/>
        <a:tabLst/>
        <a:defRPr sz="1250" b="0" i="0" u="none" strike="noStrike" cap="none" spc="0" baseline="0">
          <a:solidFill>
            <a:schemeClr val="tx1"/>
          </a:solidFill>
          <a:uFillTx/>
          <a:latin typeface="+mn-lt"/>
          <a:ea typeface="+mn-ea"/>
          <a:cs typeface="+mn-cs"/>
          <a:sym typeface="Radikal Light"/>
        </a:defRPr>
      </a:lvl5pPr>
      <a:lvl6pPr marL="0" marR="0" indent="2122666" algn="l" defTabSz="292100" latinLnBrk="0">
        <a:lnSpc>
          <a:spcPct val="120000"/>
        </a:lnSpc>
        <a:spcBef>
          <a:spcPts val="2100"/>
        </a:spcBef>
        <a:spcAft>
          <a:spcPts val="0"/>
        </a:spcAft>
        <a:buClrTx/>
        <a:buSzTx/>
        <a:buFontTx/>
        <a:buNone/>
        <a:tabLst/>
        <a:defRPr sz="1250" b="0" i="0" u="none" strike="noStrike" cap="none" spc="0" baseline="0">
          <a:solidFill>
            <a:schemeClr val="tx1"/>
          </a:solidFill>
          <a:uFillTx/>
          <a:latin typeface="+mn-lt"/>
          <a:ea typeface="+mn-ea"/>
          <a:cs typeface="+mn-cs"/>
          <a:sym typeface="Radikal Light"/>
        </a:defRPr>
      </a:lvl6pPr>
      <a:lvl7pPr marL="0" marR="0" indent="2547199" algn="l" defTabSz="292100" latinLnBrk="0">
        <a:lnSpc>
          <a:spcPct val="120000"/>
        </a:lnSpc>
        <a:spcBef>
          <a:spcPts val="2100"/>
        </a:spcBef>
        <a:spcAft>
          <a:spcPts val="0"/>
        </a:spcAft>
        <a:buClrTx/>
        <a:buSzTx/>
        <a:buFontTx/>
        <a:buNone/>
        <a:tabLst/>
        <a:defRPr sz="1250" b="0" i="0" u="none" strike="noStrike" cap="none" spc="0" baseline="0">
          <a:solidFill>
            <a:schemeClr val="tx1"/>
          </a:solidFill>
          <a:uFillTx/>
          <a:latin typeface="+mn-lt"/>
          <a:ea typeface="+mn-ea"/>
          <a:cs typeface="+mn-cs"/>
          <a:sym typeface="Radikal Light"/>
        </a:defRPr>
      </a:lvl7pPr>
      <a:lvl8pPr marL="0" marR="0" indent="2971732" algn="l" defTabSz="292100" latinLnBrk="0">
        <a:lnSpc>
          <a:spcPct val="120000"/>
        </a:lnSpc>
        <a:spcBef>
          <a:spcPts val="2100"/>
        </a:spcBef>
        <a:spcAft>
          <a:spcPts val="0"/>
        </a:spcAft>
        <a:buClrTx/>
        <a:buSzTx/>
        <a:buFontTx/>
        <a:buNone/>
        <a:tabLst/>
        <a:defRPr sz="1250" b="0" i="0" u="none" strike="noStrike" cap="none" spc="0" baseline="0">
          <a:solidFill>
            <a:schemeClr val="tx1"/>
          </a:solidFill>
          <a:uFillTx/>
          <a:latin typeface="+mn-lt"/>
          <a:ea typeface="+mn-ea"/>
          <a:cs typeface="+mn-cs"/>
          <a:sym typeface="Radikal Light"/>
        </a:defRPr>
      </a:lvl8pPr>
      <a:lvl9pPr marL="0" marR="0" indent="3396264" algn="l" defTabSz="292100" latinLnBrk="0">
        <a:lnSpc>
          <a:spcPct val="120000"/>
        </a:lnSpc>
        <a:spcBef>
          <a:spcPts val="2100"/>
        </a:spcBef>
        <a:spcAft>
          <a:spcPts val="0"/>
        </a:spcAft>
        <a:buClrTx/>
        <a:buSzTx/>
        <a:buFontTx/>
        <a:buNone/>
        <a:tabLst/>
        <a:defRPr sz="1250" b="0" i="0" u="none" strike="noStrike" cap="none" spc="0" baseline="0">
          <a:solidFill>
            <a:schemeClr val="tx1"/>
          </a:solidFill>
          <a:uFillTx/>
          <a:latin typeface="+mn-lt"/>
          <a:ea typeface="+mn-ea"/>
          <a:cs typeface="+mn-cs"/>
          <a:sym typeface="Radikal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a:effectLst/>
      </p:grpSpPr>
      <p:sp>
        <p:nvSpPr>
          <p:cNvPr id="2" name="Title Placeholder 1"/>
          <p:cNvSpPr>
            <a:spLocks noGrp="1"/>
          </p:cNvSpPr>
          <p:nvPr>
            <p:ph type="title"/>
          </p:nvPr>
        </p:nvSpPr>
        <p:spPr>
          <a:xfrm>
            <a:off x="838200" y="365125"/>
            <a:ext cx="10515600" cy="1325563"/>
          </a:xfrm>
          <a:prstGeom prst="rect">
            <a:avLst/>
          </a:prstGeom>
          <a:effectLst/>
        </p:spPr>
        <p:txBody>
          <a:bodyPr vert="horz" lIns="91440" tIns="45720" rIns="91440" bIns="45720" rtlCol="0" anchor="ctr">
            <a:normAutofit/>
          </a:bodyPr>
          <a:lstStyle/>
          <a:p>
            <a:r>
              <a:rPr lang="nl-NL">
                <a:effectLst/>
              </a:rPr>
              <a:t>Klik om stijl te bewerken</a:t>
            </a:r>
            <a:endParaRPr lang="en-US">
              <a:effectLst/>
            </a:endParaRPr>
          </a:p>
        </p:txBody>
      </p:sp>
      <p:sp>
        <p:nvSpPr>
          <p:cNvPr id="3" name="Text Placeholder 2"/>
          <p:cNvSpPr>
            <a:spLocks noGrp="1"/>
          </p:cNvSpPr>
          <p:nvPr>
            <p:ph type="body" idx="1"/>
          </p:nvPr>
        </p:nvSpPr>
        <p:spPr>
          <a:xfrm>
            <a:off x="838200" y="1825625"/>
            <a:ext cx="10515600" cy="4351338"/>
          </a:xfrm>
          <a:prstGeom prst="rect">
            <a:avLst/>
          </a:prstGeom>
          <a:effectLst/>
        </p:spPr>
        <p:txBody>
          <a:bodyPr vert="horz" lIns="91440" tIns="45720" rIns="91440" bIns="45720" rtlCol="0">
            <a:normAutofit/>
          </a:bodyPr>
          <a:lstStyle/>
          <a:p>
            <a:pPr lvl="0"/>
            <a:r>
              <a:rPr lang="nl-NL">
                <a:effectLst/>
              </a:rPr>
              <a:t>Tekststijl van het model bewerken</a:t>
            </a:r>
          </a:p>
          <a:p>
            <a:pPr lvl="1"/>
            <a:r>
              <a:rPr lang="nl-NL">
                <a:effectLst/>
              </a:rPr>
              <a:t>Tweede niveau</a:t>
            </a:r>
          </a:p>
          <a:p>
            <a:pPr lvl="2"/>
            <a:r>
              <a:rPr lang="nl-NL">
                <a:effectLst/>
              </a:rPr>
              <a:t>Derde niveau</a:t>
            </a:r>
          </a:p>
          <a:p>
            <a:pPr lvl="3"/>
            <a:r>
              <a:rPr lang="nl-NL">
                <a:effectLst/>
              </a:rPr>
              <a:t>Vierde niveau</a:t>
            </a:r>
          </a:p>
          <a:p>
            <a:pPr lvl="4"/>
            <a:r>
              <a:rPr lang="nl-NL">
                <a:effectLst/>
              </a:rPr>
              <a:t>Vijfde niveau</a:t>
            </a:r>
            <a:endParaRPr lang="en-US">
              <a:effectLst/>
            </a:endParaRPr>
          </a:p>
        </p:txBody>
      </p:sp>
      <p:sp>
        <p:nvSpPr>
          <p:cNvPr id="4" name="Date Placeholder 3"/>
          <p:cNvSpPr>
            <a:spLocks noGrp="1"/>
          </p:cNvSpPr>
          <p:nvPr>
            <p:ph type="dt" sz="half" idx="2"/>
          </p:nvPr>
        </p:nvSpPr>
        <p:spPr>
          <a:xfrm>
            <a:off x="838200" y="6356350"/>
            <a:ext cx="2743200" cy="365125"/>
          </a:xfrm>
          <a:prstGeom prst="rect">
            <a:avLst/>
          </a:prstGeom>
          <a:effectLst/>
        </p:spPr>
        <p:txBody>
          <a:bodyPr vert="horz" lIns="91440" tIns="45720" rIns="91440" bIns="45720" rtlCol="0" anchor="ctr"/>
          <a:lstStyle>
            <a:lvl1pPr algn="l">
              <a:defRPr sz="1200">
                <a:solidFill>
                  <a:schemeClr val="tx1">
                    <a:tint val="75000"/>
                  </a:schemeClr>
                </a:solidFill>
                <a:effectLst/>
              </a:defRPr>
            </a:lvl1pPr>
          </a:lstStyle>
          <a:p>
            <a:endParaRPr lang="en-US">
              <a:effectLst/>
            </a:endParaRPr>
          </a:p>
        </p:txBody>
      </p:sp>
      <p:sp>
        <p:nvSpPr>
          <p:cNvPr id="5" name="Footer Placeholder 4"/>
          <p:cNvSpPr>
            <a:spLocks noGrp="1"/>
          </p:cNvSpPr>
          <p:nvPr>
            <p:ph type="ftr" sz="quarter" idx="3"/>
          </p:nvPr>
        </p:nvSpPr>
        <p:spPr>
          <a:xfrm>
            <a:off x="4038600" y="6356350"/>
            <a:ext cx="4114800" cy="365125"/>
          </a:xfrm>
          <a:prstGeom prst="rect">
            <a:avLst/>
          </a:prstGeom>
          <a:effectLst/>
        </p:spPr>
        <p:txBody>
          <a:bodyPr vert="horz" lIns="91440" tIns="45720" rIns="91440" bIns="45720" rtlCol="0" anchor="ctr"/>
          <a:lstStyle>
            <a:lvl1pPr algn="ctr">
              <a:defRPr sz="1200">
                <a:solidFill>
                  <a:schemeClr val="tx1">
                    <a:tint val="75000"/>
                  </a:schemeClr>
                </a:solidFill>
                <a:effectLst/>
              </a:defRPr>
            </a:lvl1pPr>
          </a:lstStyle>
          <a:p>
            <a:endParaRPr lang="en-US">
              <a:effectLst/>
            </a:endParaRPr>
          </a:p>
        </p:txBody>
      </p:sp>
      <p:sp>
        <p:nvSpPr>
          <p:cNvPr id="6" name="Slide Number Placeholder 5"/>
          <p:cNvSpPr>
            <a:spLocks noGrp="1"/>
          </p:cNvSpPr>
          <p:nvPr>
            <p:ph type="sldNum" sz="quarter" idx="4"/>
          </p:nvPr>
        </p:nvSpPr>
        <p:spPr>
          <a:xfrm>
            <a:off x="8610600" y="6356350"/>
            <a:ext cx="2743200" cy="365125"/>
          </a:xfrm>
          <a:prstGeom prst="rect">
            <a:avLst/>
          </a:prstGeom>
          <a:effectLst/>
        </p:spPr>
        <p:txBody>
          <a:bodyPr vert="horz" lIns="91440" tIns="45720" rIns="91440" bIns="45720" rtlCol="0" anchor="ctr"/>
          <a:lstStyle>
            <a:lvl1pPr algn="r">
              <a:defRPr sz="1200">
                <a:solidFill>
                  <a:schemeClr val="tx1">
                    <a:tint val="75000"/>
                  </a:schemeClr>
                </a:solidFill>
                <a:effectLst/>
              </a:defRPr>
            </a:lvl1pPr>
          </a:lstStyle>
          <a:p>
            <a:fld id="{48F63A3B-78C7-47BE-AE5E-E10140E04643}" type="slidenum">
              <a:rPr lang="en-US">
                <a:effectLst/>
              </a:rPr>
              <a:t>‹#›</a:t>
            </a:fld>
            <a:endParaRPr lang="en-US">
              <a:effectLst/>
            </a:endParaRPr>
          </a:p>
        </p:txBody>
      </p:sp>
    </p:spTree>
    <p:extLst>
      <p:ext uri="{BB962C8B-B14F-4D97-AF65-F5344CB8AC3E}">
        <p14:creationId xmlns:p14="http://schemas.microsoft.com/office/powerpoint/2010/main" val="3740437781"/>
      </p:ext>
    </p:extLst>
  </p:cSld>
  <p:clrMap bg1="lt1" tx1="dk1" bg2="lt2" tx2="dk2" accent1="accent1" accent2="accent2" accent3="accent3" accent4="accent4" accent5="accent5" accent6="accent6" hlink="hlink" folHlink="folHlink"/>
  <p:sldLayoutIdLst>
    <p:sldLayoutId id="2147483726" r:id="rId1"/>
    <p:sldLayoutId id="2147483727" r:id="rId2"/>
  </p:sldLayoutIdLst>
  <p:transition/>
  <p:txStyles>
    <p:titleStyle>
      <a:lvl1pPr algn="l" defTabSz="914400" rtl="0" eaLnBrk="1" latinLnBrk="0" hangingPunct="1">
        <a:lnSpc>
          <a:spcPct val="90000"/>
        </a:lnSpc>
        <a:spcBef>
          <a:spcPct val="0"/>
        </a:spcBef>
        <a:buNone/>
        <a:defRPr sz="4400" kern="1200">
          <a:solidFill>
            <a:schemeClr val="tx1"/>
          </a:solidFill>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latin typeface="+mn-lt"/>
          <a:ea typeface="+mn-ea"/>
          <a:cs typeface="+mn-cs"/>
        </a:defRPr>
      </a:lvl9pPr>
    </p:bodyStyle>
    <p:otherStyle>
      <a:defPPr>
        <a:defRPr lang="en-US">
          <a:effectLst/>
        </a:defRPr>
      </a:defPPr>
      <a:lvl1pPr marL="0" algn="l" defTabSz="914400" rtl="0" eaLnBrk="1" latinLnBrk="0" hangingPunct="1">
        <a:defRPr sz="1800" kern="1200">
          <a:solidFill>
            <a:schemeClr val="tx1"/>
          </a:solidFill>
          <a:effectLst/>
          <a:latin typeface="+mn-lt"/>
          <a:ea typeface="+mn-ea"/>
          <a:cs typeface="+mn-cs"/>
        </a:defRPr>
      </a:lvl1pPr>
      <a:lvl2pPr marL="457200" algn="l" defTabSz="914400" rtl="0" eaLnBrk="1" latinLnBrk="0" hangingPunct="1">
        <a:defRPr sz="1800" kern="1200">
          <a:solidFill>
            <a:schemeClr val="tx1"/>
          </a:solidFill>
          <a:effectLst/>
          <a:latin typeface="+mn-lt"/>
          <a:ea typeface="+mn-ea"/>
          <a:cs typeface="+mn-cs"/>
        </a:defRPr>
      </a:lvl2pPr>
      <a:lvl3pPr marL="914400" algn="l" defTabSz="914400" rtl="0" eaLnBrk="1" latinLnBrk="0" hangingPunct="1">
        <a:defRPr sz="1800" kern="1200">
          <a:solidFill>
            <a:schemeClr val="tx1"/>
          </a:solidFill>
          <a:effectLst/>
          <a:latin typeface="+mn-lt"/>
          <a:ea typeface="+mn-ea"/>
          <a:cs typeface="+mn-cs"/>
        </a:defRPr>
      </a:lvl3pPr>
      <a:lvl4pPr marL="1371600" algn="l" defTabSz="914400" rtl="0" eaLnBrk="1" latinLnBrk="0" hangingPunct="1">
        <a:defRPr sz="1800" kern="1200">
          <a:solidFill>
            <a:schemeClr val="tx1"/>
          </a:solidFill>
          <a:effectLst/>
          <a:latin typeface="+mn-lt"/>
          <a:ea typeface="+mn-ea"/>
          <a:cs typeface="+mn-cs"/>
        </a:defRPr>
      </a:lvl4pPr>
      <a:lvl5pPr marL="1828800" algn="l" defTabSz="914400" rtl="0" eaLnBrk="1" latinLnBrk="0" hangingPunct="1">
        <a:defRPr sz="1800" kern="1200">
          <a:solidFill>
            <a:schemeClr val="tx1"/>
          </a:solidFill>
          <a:effectLst/>
          <a:latin typeface="+mn-lt"/>
          <a:ea typeface="+mn-ea"/>
          <a:cs typeface="+mn-cs"/>
        </a:defRPr>
      </a:lvl5pPr>
      <a:lvl6pPr marL="2286000" algn="l" defTabSz="914400" rtl="0" eaLnBrk="1" latinLnBrk="0" hangingPunct="1">
        <a:defRPr sz="1800" kern="1200">
          <a:solidFill>
            <a:schemeClr val="tx1"/>
          </a:solidFill>
          <a:effectLst/>
          <a:latin typeface="+mn-lt"/>
          <a:ea typeface="+mn-ea"/>
          <a:cs typeface="+mn-cs"/>
        </a:defRPr>
      </a:lvl6pPr>
      <a:lvl7pPr marL="2743200" algn="l" defTabSz="914400" rtl="0" eaLnBrk="1" latinLnBrk="0" hangingPunct="1">
        <a:defRPr sz="1800" kern="1200">
          <a:solidFill>
            <a:schemeClr val="tx1"/>
          </a:solidFill>
          <a:effectLst/>
          <a:latin typeface="+mn-lt"/>
          <a:ea typeface="+mn-ea"/>
          <a:cs typeface="+mn-cs"/>
        </a:defRPr>
      </a:lvl7pPr>
      <a:lvl8pPr marL="3200400" algn="l" defTabSz="914400" rtl="0" eaLnBrk="1" latinLnBrk="0" hangingPunct="1">
        <a:defRPr sz="1800" kern="1200">
          <a:solidFill>
            <a:schemeClr val="tx1"/>
          </a:solidFill>
          <a:effectLst/>
          <a:latin typeface="+mn-lt"/>
          <a:ea typeface="+mn-ea"/>
          <a:cs typeface="+mn-cs"/>
        </a:defRPr>
      </a:lvl8pPr>
      <a:lvl9pPr marL="3657600" algn="l" defTabSz="914400" rtl="0" eaLnBrk="1" latinLnBrk="0" hangingPunct="1">
        <a:defRPr sz="1800" kern="1200">
          <a:solidFill>
            <a:schemeClr val="tx1"/>
          </a:solidFill>
          <a:effectLst/>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chart" Target="../charts/char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7.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9.png"/><Relationship Id="rId12"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7.svg"/><Relationship Id="rId11" Type="http://schemas.openxmlformats.org/officeDocument/2006/relationships/image" Target="../media/image41.png"/><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svg"/><Relationship Id="rId9" Type="http://schemas.openxmlformats.org/officeDocument/2006/relationships/image" Target="../media/image39.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p:cNvGrpSpPr/>
        <p:nvPr/>
      </p:nvGrpSpPr>
      <p:grpSpPr>
        <a:xfrm>
          <a:off x="0" y="0"/>
          <a:ext cx="0" cy="0"/>
          <a:chOff x="0" y="0"/>
          <a:chExt cx="0" cy="0"/>
        </a:xfrm>
      </p:grpSpPr>
      <p:pic>
        <p:nvPicPr>
          <p:cNvPr id="7" name="Graphic 6" descr="Oor silhouet">
            <a:extLst>
              <a:ext uri="{FF2B5EF4-FFF2-40B4-BE49-F238E27FC236}">
                <a16:creationId xmlns:a16="http://schemas.microsoft.com/office/drawing/2014/main" id="{9E09E507-3CC1-AE44-B8FA-D03C938CD871}"/>
              </a:ext>
            </a:extLst>
          </p:cNvPr>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5930" y="131264"/>
            <a:ext cx="3297736" cy="3297736"/>
          </a:xfrm>
          <a:prstGeom prst="rect">
            <a:avLst/>
          </a:prstGeom>
        </p:spPr>
      </p:pic>
      <p:pic>
        <p:nvPicPr>
          <p:cNvPr id="4" name="Picture 3" descr="A logo on a blue background&#10;&#10;Description automatically generated">
            <a:extLst>
              <a:ext uri="{FF2B5EF4-FFF2-40B4-BE49-F238E27FC236}">
                <a16:creationId xmlns:a16="http://schemas.microsoft.com/office/drawing/2014/main" id="{6BC3DEAE-D4D4-687B-131F-13DB257A8408}"/>
              </a:ext>
            </a:extLst>
          </p:cNvPr>
          <p:cNvPicPr>
            <a:picLocks noChangeAspect="1"/>
          </p:cNvPicPr>
          <p:nvPr/>
        </p:nvPicPr>
        <p:blipFill rotWithShape="1">
          <a:blip r:embed="rId5">
            <a:extLst>
              <a:ext uri="{28A0092B-C50C-407E-A947-70E740481C1C}">
                <a14:useLocalDpi xmlns:a14="http://schemas.microsoft.com/office/drawing/2010/main" val="0"/>
              </a:ext>
            </a:extLst>
          </a:blip>
          <a:srcRect l="13914" t="37981" r="14117" b="37292"/>
          <a:stretch/>
        </p:blipFill>
        <p:spPr>
          <a:xfrm>
            <a:off x="9801688" y="5819686"/>
            <a:ext cx="2071978" cy="711874"/>
          </a:xfrm>
          <a:prstGeom prst="rect">
            <a:avLst/>
          </a:prstGeom>
        </p:spPr>
      </p:pic>
      <p:sp>
        <p:nvSpPr>
          <p:cNvPr id="5" name="Titel 1">
            <a:extLst>
              <a:ext uri="{FF2B5EF4-FFF2-40B4-BE49-F238E27FC236}">
                <a16:creationId xmlns:a16="http://schemas.microsoft.com/office/drawing/2014/main" id="{D289030A-6CD1-6C93-23F2-1B2F3CC67BE4}"/>
              </a:ext>
            </a:extLst>
          </p:cNvPr>
          <p:cNvSpPr txBox="1">
            <a:spLocks/>
          </p:cNvSpPr>
          <p:nvPr/>
        </p:nvSpPr>
        <p:spPr>
          <a:xfrm>
            <a:off x="648811" y="1099671"/>
            <a:ext cx="11945525" cy="4394182"/>
          </a:xfrm>
          <a:prstGeom prst="rect">
            <a:avLst/>
          </a:prstGeom>
        </p:spPr>
        <p:txBody>
          <a:bodyPr lIns="91440" tIns="45720" rIns="91440" bIns="45720" anchor="t">
            <a:normAutofit/>
          </a:bodyPr>
          <a:lstStyle>
            <a:lvl1pPr marL="0" marR="0" indent="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9pPr>
          </a:lstStyle>
          <a:p>
            <a:pPr defTabSz="1219169"/>
            <a:endParaRPr lang="nl-NL" sz="6900" kern="0" spc="-200">
              <a:latin typeface="Helvetica Neue"/>
              <a:cs typeface="Times New Roman"/>
            </a:endParaRPr>
          </a:p>
          <a:p>
            <a:pPr defTabSz="1219169"/>
            <a:r>
              <a:rPr lang="nl-NL" sz="6900" kern="0" spc="-200">
                <a:latin typeface="Helvetica Neue"/>
                <a:cs typeface="Times New Roman"/>
              </a:rPr>
              <a:t>Ritme </a:t>
            </a:r>
          </a:p>
          <a:p>
            <a:pPr defTabSz="1219169"/>
            <a:r>
              <a:rPr lang="nl-NL" sz="6900" kern="0" spc="-200">
                <a:latin typeface="Helvetica Neue"/>
                <a:cs typeface="Times New Roman"/>
              </a:rPr>
              <a:t>van de markt</a:t>
            </a:r>
          </a:p>
          <a:p>
            <a:pPr defTabSz="1219169"/>
            <a:endParaRPr lang="nl-NL" sz="6900" kern="0" spc="-200">
              <a:latin typeface="Helvetica Neue"/>
              <a:cs typeface="Times New Roman"/>
            </a:endParaRPr>
          </a:p>
          <a:p>
            <a:pPr defTabSz="1219169"/>
            <a:r>
              <a:rPr lang="nl-NL" sz="6900" kern="0" spc="-200">
                <a:latin typeface="Helvetica Neue"/>
                <a:cs typeface="Times New Roman"/>
              </a:rPr>
              <a:t>Pim Foster</a:t>
            </a:r>
            <a:endParaRPr lang="nl-NL"/>
          </a:p>
        </p:txBody>
      </p:sp>
    </p:spTree>
    <p:extLst>
      <p:ext uri="{BB962C8B-B14F-4D97-AF65-F5344CB8AC3E}">
        <p14:creationId xmlns:p14="http://schemas.microsoft.com/office/powerpoint/2010/main" val="369574615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a:extLst>
            <a:ext uri="{FF2B5EF4-FFF2-40B4-BE49-F238E27FC236}">
              <a16:creationId xmlns:a16="http://schemas.microsoft.com/office/drawing/2014/main" id="{8CC4B1BB-2A58-9DEA-5D04-F93956464853}"/>
            </a:ext>
          </a:extLst>
        </p:cNvPr>
        <p:cNvGrpSpPr/>
        <p:nvPr/>
      </p:nvGrpSpPr>
      <p:grpSpPr>
        <a:xfrm>
          <a:off x="0" y="0"/>
          <a:ext cx="0" cy="0"/>
          <a:chOff x="0" y="0"/>
          <a:chExt cx="0" cy="0"/>
        </a:xfrm>
      </p:grpSpPr>
      <p:sp>
        <p:nvSpPr>
          <p:cNvPr id="5" name="AutoShape 2" descr="Ontkiemen van zaad silhouet">
            <a:extLst>
              <a:ext uri="{FF2B5EF4-FFF2-40B4-BE49-F238E27FC236}">
                <a16:creationId xmlns:a16="http://schemas.microsoft.com/office/drawing/2014/main" id="{BB7DE9AB-382D-30D0-2AEC-9FDAAD3F6B55}"/>
              </a:ext>
            </a:extLst>
          </p:cNvPr>
          <p:cNvSpPr>
            <a:spLocks noChangeAspect="1" noChangeArrowheads="1"/>
          </p:cNvSpPr>
          <p:nvPr/>
        </p:nvSpPr>
        <p:spPr bwMode="auto">
          <a:xfrm>
            <a:off x="92075"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6" name="AutoShape 3" descr="Contour van engelachtig gezicht silhouet">
            <a:extLst>
              <a:ext uri="{FF2B5EF4-FFF2-40B4-BE49-F238E27FC236}">
                <a16:creationId xmlns:a16="http://schemas.microsoft.com/office/drawing/2014/main" id="{4B7F570F-A90C-EBD9-4D65-77FA7CA0E873}"/>
              </a:ext>
            </a:extLst>
          </p:cNvPr>
          <p:cNvSpPr>
            <a:spLocks noChangeAspect="1" noChangeArrowheads="1"/>
          </p:cNvSpPr>
          <p:nvPr/>
        </p:nvSpPr>
        <p:spPr bwMode="auto">
          <a:xfrm>
            <a:off x="322263"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8" name="AutoShape 4" descr="Gebarentaal silhouet">
            <a:extLst>
              <a:ext uri="{FF2B5EF4-FFF2-40B4-BE49-F238E27FC236}">
                <a16:creationId xmlns:a16="http://schemas.microsoft.com/office/drawing/2014/main" id="{C61F1817-66EA-1181-F068-22720B812139}"/>
              </a:ext>
            </a:extLst>
          </p:cNvPr>
          <p:cNvSpPr>
            <a:spLocks noChangeAspect="1" noChangeArrowheads="1"/>
          </p:cNvSpPr>
          <p:nvPr/>
        </p:nvSpPr>
        <p:spPr bwMode="auto">
          <a:xfrm>
            <a:off x="552450"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10" name="AutoShape 6" descr="Ontkiemen van zaad silhouet">
            <a:extLst>
              <a:ext uri="{FF2B5EF4-FFF2-40B4-BE49-F238E27FC236}">
                <a16:creationId xmlns:a16="http://schemas.microsoft.com/office/drawing/2014/main" id="{B4913F34-BE77-9952-5833-D6186990C883}"/>
              </a:ext>
            </a:extLst>
          </p:cNvPr>
          <p:cNvSpPr>
            <a:spLocks noChangeAspect="1" noChangeArrowheads="1"/>
          </p:cNvSpPr>
          <p:nvPr/>
        </p:nvSpPr>
        <p:spPr bwMode="auto">
          <a:xfrm>
            <a:off x="168275" y="3969"/>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12" name="AutoShape 7" descr="Contour van engelachtig gezicht silhouet">
            <a:extLst>
              <a:ext uri="{FF2B5EF4-FFF2-40B4-BE49-F238E27FC236}">
                <a16:creationId xmlns:a16="http://schemas.microsoft.com/office/drawing/2014/main" id="{82827F89-D087-0710-B9A6-B11CBF58F0D9}"/>
              </a:ext>
            </a:extLst>
          </p:cNvPr>
          <p:cNvSpPr>
            <a:spLocks noChangeAspect="1" noChangeArrowheads="1"/>
          </p:cNvSpPr>
          <p:nvPr/>
        </p:nvSpPr>
        <p:spPr bwMode="auto">
          <a:xfrm>
            <a:off x="398463" y="3969"/>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13" name="AutoShape 8" descr="Gebarentaal silhouet">
            <a:extLst>
              <a:ext uri="{FF2B5EF4-FFF2-40B4-BE49-F238E27FC236}">
                <a16:creationId xmlns:a16="http://schemas.microsoft.com/office/drawing/2014/main" id="{2A645682-9371-3F73-DF47-7A27A46A4EA9}"/>
              </a:ext>
            </a:extLst>
          </p:cNvPr>
          <p:cNvSpPr>
            <a:spLocks noChangeAspect="1" noChangeArrowheads="1"/>
          </p:cNvSpPr>
          <p:nvPr/>
        </p:nvSpPr>
        <p:spPr bwMode="auto">
          <a:xfrm>
            <a:off x="628650" y="3969"/>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17" name="Jaarlijkse marketing…">
            <a:extLst>
              <a:ext uri="{FF2B5EF4-FFF2-40B4-BE49-F238E27FC236}">
                <a16:creationId xmlns:a16="http://schemas.microsoft.com/office/drawing/2014/main" id="{550E32E6-312F-BA1C-C665-5D1B1884FA42}"/>
              </a:ext>
            </a:extLst>
          </p:cNvPr>
          <p:cNvSpPr txBox="1">
            <a:spLocks noGrp="1"/>
          </p:cNvSpPr>
          <p:nvPr>
            <p:ph type="body" idx="1"/>
          </p:nvPr>
        </p:nvSpPr>
        <p:spPr>
          <a:xfrm>
            <a:off x="3810000" y="1534226"/>
            <a:ext cx="3616037" cy="1246390"/>
          </a:xfrm>
          <a:prstGeom prst="rect">
            <a:avLst/>
          </a:prstGeom>
        </p:spPr>
        <p:txBody>
          <a:bodyPr anchor="t">
            <a:normAutofit/>
          </a:bodyPr>
          <a:lstStyle/>
          <a:p>
            <a:pPr>
              <a:lnSpc>
                <a:spcPct val="120000"/>
              </a:lnSpc>
              <a:defRPr sz="6500"/>
            </a:pPr>
            <a:r>
              <a:rPr lang="nl-NL" sz="1900" b="0"/>
              <a:t>Stijging zelfstandigen </a:t>
            </a:r>
            <a:endParaRPr lang="en-GB" sz="1900" b="0">
              <a:solidFill>
                <a:srgbClr val="FFE2E0"/>
              </a:solidFill>
            </a:endParaRPr>
          </a:p>
        </p:txBody>
      </p:sp>
      <p:sp>
        <p:nvSpPr>
          <p:cNvPr id="18" name="Jaarlijkse marketing…">
            <a:extLst>
              <a:ext uri="{FF2B5EF4-FFF2-40B4-BE49-F238E27FC236}">
                <a16:creationId xmlns:a16="http://schemas.microsoft.com/office/drawing/2014/main" id="{5FD5E80A-52C9-89A9-A9DC-914C91B4C815}"/>
              </a:ext>
            </a:extLst>
          </p:cNvPr>
          <p:cNvSpPr txBox="1">
            <a:spLocks/>
          </p:cNvSpPr>
          <p:nvPr/>
        </p:nvSpPr>
        <p:spPr>
          <a:xfrm>
            <a:off x="3810000" y="788339"/>
            <a:ext cx="2978727" cy="1483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rgbClr val="FFE3E1"/>
                </a:solidFill>
                <a:latin typeface="Helvetica Neue"/>
              </a:rPr>
              <a:t>+ 9.3 %</a:t>
            </a:r>
            <a:endParaRPr lang="en-US"/>
          </a:p>
        </p:txBody>
      </p:sp>
      <p:sp>
        <p:nvSpPr>
          <p:cNvPr id="19" name="Jaarlijkse marketing…">
            <a:extLst>
              <a:ext uri="{FF2B5EF4-FFF2-40B4-BE49-F238E27FC236}">
                <a16:creationId xmlns:a16="http://schemas.microsoft.com/office/drawing/2014/main" id="{ACB78149-ADF6-F165-FB26-B1557FF55CE4}"/>
              </a:ext>
            </a:extLst>
          </p:cNvPr>
          <p:cNvSpPr txBox="1">
            <a:spLocks/>
          </p:cNvSpPr>
          <p:nvPr/>
        </p:nvSpPr>
        <p:spPr>
          <a:xfrm>
            <a:off x="3810000" y="3457230"/>
            <a:ext cx="3408214" cy="1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lnSpc>
                <a:spcPct val="120000"/>
              </a:lnSpc>
              <a:defRPr sz="6500"/>
            </a:pPr>
            <a:r>
              <a:rPr lang="en-GB" sz="1900" b="0" kern="0">
                <a:latin typeface="Helvetica Neue"/>
              </a:rPr>
              <a:t>Percentage</a:t>
            </a:r>
            <a:r>
              <a:rPr lang="en-GB" sz="1900" b="0" kern="0">
                <a:ea typeface="+mn-lt"/>
                <a:cs typeface="+mn-lt"/>
              </a:rPr>
              <a:t> </a:t>
            </a:r>
            <a:r>
              <a:rPr lang="en-GB" sz="1900" b="0" kern="0" err="1">
                <a:ea typeface="+mn-lt"/>
                <a:cs typeface="+mn-lt"/>
              </a:rPr>
              <a:t>aandeel</a:t>
            </a:r>
            <a:r>
              <a:rPr lang="en-GB" sz="1900" b="0" kern="0">
                <a:ea typeface="+mn-lt"/>
                <a:cs typeface="+mn-lt"/>
              </a:rPr>
              <a:t> </a:t>
            </a:r>
            <a:r>
              <a:rPr lang="en-GB" sz="1900" b="0" kern="0" err="1">
                <a:ea typeface="+mn-lt"/>
                <a:cs typeface="+mn-lt"/>
              </a:rPr>
              <a:t>vrije</a:t>
            </a:r>
            <a:r>
              <a:rPr lang="en-GB" sz="1900" b="0" kern="0">
                <a:ea typeface="+mn-lt"/>
                <a:cs typeface="+mn-lt"/>
              </a:rPr>
              <a:t> markt2023</a:t>
            </a:r>
            <a:r>
              <a:rPr lang="en-GB" sz="1900" b="0" kern="0">
                <a:latin typeface="Helvetica Neue"/>
              </a:rPr>
              <a:t>  </a:t>
            </a:r>
            <a:r>
              <a:rPr lang="en-GB" sz="1900" b="0" kern="0" err="1">
                <a:latin typeface="Helvetica Neue"/>
              </a:rPr>
              <a:t>zelfstandigen</a:t>
            </a:r>
          </a:p>
        </p:txBody>
      </p:sp>
      <p:sp>
        <p:nvSpPr>
          <p:cNvPr id="20" name="Jaarlijkse marketing…">
            <a:extLst>
              <a:ext uri="{FF2B5EF4-FFF2-40B4-BE49-F238E27FC236}">
                <a16:creationId xmlns:a16="http://schemas.microsoft.com/office/drawing/2014/main" id="{090D2AC3-4886-8869-B97C-AFCC6F5D794D}"/>
              </a:ext>
            </a:extLst>
          </p:cNvPr>
          <p:cNvSpPr txBox="1">
            <a:spLocks/>
          </p:cNvSpPr>
          <p:nvPr/>
        </p:nvSpPr>
        <p:spPr>
          <a:xfrm>
            <a:off x="3810000" y="2523603"/>
            <a:ext cx="2791691" cy="849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rgbClr val="FFE3E1"/>
                </a:solidFill>
                <a:latin typeface="Helvetica Neue"/>
              </a:rPr>
              <a:t>+ 32.8 %</a:t>
            </a:r>
          </a:p>
        </p:txBody>
      </p:sp>
      <p:sp>
        <p:nvSpPr>
          <p:cNvPr id="21" name="Jaarlijkse marketing…">
            <a:extLst>
              <a:ext uri="{FF2B5EF4-FFF2-40B4-BE49-F238E27FC236}">
                <a16:creationId xmlns:a16="http://schemas.microsoft.com/office/drawing/2014/main" id="{6E22C5BB-719F-2634-91C8-20242B23ADB4}"/>
              </a:ext>
            </a:extLst>
          </p:cNvPr>
          <p:cNvSpPr txBox="1">
            <a:spLocks/>
          </p:cNvSpPr>
          <p:nvPr/>
        </p:nvSpPr>
        <p:spPr>
          <a:xfrm>
            <a:off x="8215747" y="1534226"/>
            <a:ext cx="3408214" cy="1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2000" b="0" kern="0" err="1">
                <a:latin typeface="Helvetica Neue"/>
              </a:rPr>
              <a:t>Stijging</a:t>
            </a:r>
            <a:r>
              <a:rPr lang="en-GB" sz="2000" b="0" kern="0">
                <a:latin typeface="Helvetica Neue"/>
              </a:rPr>
              <a:t> </a:t>
            </a:r>
            <a:r>
              <a:rPr lang="en-GB" sz="2000" b="0" kern="0" err="1">
                <a:latin typeface="Helvetica Neue"/>
              </a:rPr>
              <a:t>landelijk</a:t>
            </a:r>
            <a:r>
              <a:rPr lang="en-GB" sz="2000" b="0" kern="0">
                <a:latin typeface="Helvetica Neue"/>
              </a:rPr>
              <a:t> (Volume)</a:t>
            </a:r>
          </a:p>
        </p:txBody>
      </p:sp>
      <p:sp>
        <p:nvSpPr>
          <p:cNvPr id="22" name="Jaarlijkse marketing…">
            <a:extLst>
              <a:ext uri="{FF2B5EF4-FFF2-40B4-BE49-F238E27FC236}">
                <a16:creationId xmlns:a16="http://schemas.microsoft.com/office/drawing/2014/main" id="{5DA98271-1A4C-FD93-B39B-400CD1ACBBB9}"/>
              </a:ext>
            </a:extLst>
          </p:cNvPr>
          <p:cNvSpPr txBox="1">
            <a:spLocks/>
          </p:cNvSpPr>
          <p:nvPr/>
        </p:nvSpPr>
        <p:spPr>
          <a:xfrm>
            <a:off x="8215747" y="788339"/>
            <a:ext cx="3976253" cy="1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chemeClr val="accent1"/>
                </a:solidFill>
                <a:latin typeface="Helvetica Neue"/>
              </a:rPr>
              <a:t>+ 6.1 %</a:t>
            </a:r>
          </a:p>
        </p:txBody>
      </p:sp>
      <p:sp>
        <p:nvSpPr>
          <p:cNvPr id="23" name="Jaarlijkse marketing…">
            <a:extLst>
              <a:ext uri="{FF2B5EF4-FFF2-40B4-BE49-F238E27FC236}">
                <a16:creationId xmlns:a16="http://schemas.microsoft.com/office/drawing/2014/main" id="{78078F0B-4DE1-AE9A-8FA2-628509D50269}"/>
              </a:ext>
            </a:extLst>
          </p:cNvPr>
          <p:cNvSpPr txBox="1">
            <a:spLocks/>
          </p:cNvSpPr>
          <p:nvPr/>
        </p:nvSpPr>
        <p:spPr>
          <a:xfrm>
            <a:off x="8313211" y="3427082"/>
            <a:ext cx="2978727" cy="787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1900" b="0" kern="0">
                <a:latin typeface="Helvetica Neue"/>
              </a:rPr>
              <a:t>Percentage </a:t>
            </a:r>
            <a:r>
              <a:rPr lang="en-GB" sz="1900" b="0" kern="0" err="1">
                <a:latin typeface="Helvetica Neue"/>
              </a:rPr>
              <a:t>aandeel</a:t>
            </a:r>
            <a:r>
              <a:rPr lang="en-GB" sz="1900" b="0" kern="0">
                <a:latin typeface="Helvetica Neue"/>
              </a:rPr>
              <a:t> </a:t>
            </a:r>
            <a:r>
              <a:rPr lang="en-GB" sz="1900" b="0" kern="0" err="1">
                <a:latin typeface="Helvetica Neue"/>
              </a:rPr>
              <a:t>vrije</a:t>
            </a:r>
            <a:r>
              <a:rPr lang="en-GB" sz="1900" b="0" kern="0">
                <a:latin typeface="Helvetica Neue"/>
              </a:rPr>
              <a:t> </a:t>
            </a:r>
            <a:r>
              <a:rPr lang="en-GB" sz="1900" b="0" kern="0" err="1">
                <a:latin typeface="Helvetica Neue"/>
              </a:rPr>
              <a:t>markt</a:t>
            </a:r>
            <a:r>
              <a:rPr lang="en-GB" sz="1900" b="0" kern="0">
                <a:latin typeface="Helvetica Neue"/>
              </a:rPr>
              <a:t> </a:t>
            </a:r>
            <a:r>
              <a:rPr lang="en-GB" sz="1900" b="0" kern="0" err="1">
                <a:latin typeface="Helvetica Neue"/>
              </a:rPr>
              <a:t>landelijk</a:t>
            </a:r>
          </a:p>
        </p:txBody>
      </p:sp>
      <p:sp>
        <p:nvSpPr>
          <p:cNvPr id="24" name="Jaarlijkse marketing…">
            <a:extLst>
              <a:ext uri="{FF2B5EF4-FFF2-40B4-BE49-F238E27FC236}">
                <a16:creationId xmlns:a16="http://schemas.microsoft.com/office/drawing/2014/main" id="{0E05FB85-57CE-07F3-C0A7-F3DFD31CB09D}"/>
              </a:ext>
            </a:extLst>
          </p:cNvPr>
          <p:cNvSpPr txBox="1">
            <a:spLocks/>
          </p:cNvSpPr>
          <p:nvPr/>
        </p:nvSpPr>
        <p:spPr>
          <a:xfrm>
            <a:off x="8274629" y="2386129"/>
            <a:ext cx="2978727" cy="1483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chemeClr val="accent1"/>
                </a:solidFill>
                <a:latin typeface="Helvetica Neue"/>
              </a:rPr>
              <a:t>19.7 %</a:t>
            </a:r>
          </a:p>
        </p:txBody>
      </p:sp>
      <p:sp>
        <p:nvSpPr>
          <p:cNvPr id="25" name="Jaarlijkse marketing…">
            <a:extLst>
              <a:ext uri="{FF2B5EF4-FFF2-40B4-BE49-F238E27FC236}">
                <a16:creationId xmlns:a16="http://schemas.microsoft.com/office/drawing/2014/main" id="{1BF098EC-B1D8-741F-C536-02105607AD16}"/>
              </a:ext>
            </a:extLst>
          </p:cNvPr>
          <p:cNvSpPr txBox="1">
            <a:spLocks/>
          </p:cNvSpPr>
          <p:nvPr/>
        </p:nvSpPr>
        <p:spPr>
          <a:xfrm>
            <a:off x="8274629" y="5151476"/>
            <a:ext cx="2978727" cy="1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1900" b="0" kern="0">
                <a:latin typeface="Helvetica Neue"/>
              </a:rPr>
              <a:t> </a:t>
            </a:r>
            <a:r>
              <a:rPr lang="en-GB" sz="1900" b="0" kern="0" err="1">
                <a:latin typeface="Helvetica Neue"/>
              </a:rPr>
              <a:t>Inkoop</a:t>
            </a:r>
            <a:r>
              <a:rPr lang="en-GB" sz="1900" b="0" kern="0">
                <a:latin typeface="Helvetica Neue"/>
              </a:rPr>
              <a:t> </a:t>
            </a:r>
            <a:r>
              <a:rPr lang="en-GB" sz="1900" b="0" kern="0" err="1">
                <a:latin typeface="Helvetica Neue"/>
              </a:rPr>
              <a:t>prijsstijging</a:t>
            </a:r>
            <a:endParaRPr lang="en-GB" sz="1900" b="0" kern="0">
              <a:latin typeface="Helvetica Neue"/>
            </a:endParaRPr>
          </a:p>
        </p:txBody>
      </p:sp>
      <p:sp>
        <p:nvSpPr>
          <p:cNvPr id="26" name="Jaarlijkse marketing…">
            <a:extLst>
              <a:ext uri="{FF2B5EF4-FFF2-40B4-BE49-F238E27FC236}">
                <a16:creationId xmlns:a16="http://schemas.microsoft.com/office/drawing/2014/main" id="{E6CCD2E1-1223-C344-4F1D-8DA6CD0BCA1F}"/>
              </a:ext>
            </a:extLst>
          </p:cNvPr>
          <p:cNvSpPr txBox="1">
            <a:spLocks/>
          </p:cNvSpPr>
          <p:nvPr/>
        </p:nvSpPr>
        <p:spPr>
          <a:xfrm>
            <a:off x="8274629" y="4309133"/>
            <a:ext cx="2791691" cy="849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rgbClr val="FFE3E1"/>
                </a:solidFill>
                <a:latin typeface="Helvetica Neue"/>
              </a:rPr>
              <a:t>+ 6 %</a:t>
            </a:r>
          </a:p>
        </p:txBody>
      </p:sp>
      <p:pic>
        <p:nvPicPr>
          <p:cNvPr id="35" name="Picture 3" descr="A logo on a blue background&#10;&#10;Description automatically generated">
            <a:extLst>
              <a:ext uri="{FF2B5EF4-FFF2-40B4-BE49-F238E27FC236}">
                <a16:creationId xmlns:a16="http://schemas.microsoft.com/office/drawing/2014/main" id="{23883C7A-76CA-E3B8-F0F6-284AC7B1B43C}"/>
              </a:ext>
            </a:extLst>
          </p:cNvPr>
          <p:cNvPicPr>
            <a:picLocks noChangeAspect="1"/>
          </p:cNvPicPr>
          <p:nvPr/>
        </p:nvPicPr>
        <p:blipFill rotWithShape="1">
          <a:blip r:embed="rId2">
            <a:extLst>
              <a:ext uri="{28A0092B-C50C-407E-A947-70E740481C1C}">
                <a14:useLocalDpi xmlns:a14="http://schemas.microsoft.com/office/drawing/2010/main" val="0"/>
              </a:ext>
            </a:extLst>
          </a:blip>
          <a:srcRect l="13914" t="37981" r="14117" b="37292"/>
          <a:stretch/>
        </p:blipFill>
        <p:spPr>
          <a:xfrm>
            <a:off x="9900649" y="5898855"/>
            <a:ext cx="2071978" cy="711874"/>
          </a:xfrm>
          <a:prstGeom prst="rect">
            <a:avLst/>
          </a:prstGeom>
        </p:spPr>
      </p:pic>
      <p:sp>
        <p:nvSpPr>
          <p:cNvPr id="2" name="Jaarlijkse marketing…">
            <a:extLst>
              <a:ext uri="{FF2B5EF4-FFF2-40B4-BE49-F238E27FC236}">
                <a16:creationId xmlns:a16="http://schemas.microsoft.com/office/drawing/2014/main" id="{DE42B867-0ABE-9894-1391-610CBF78B99F}"/>
              </a:ext>
            </a:extLst>
          </p:cNvPr>
          <p:cNvSpPr txBox="1">
            <a:spLocks/>
          </p:cNvSpPr>
          <p:nvPr/>
        </p:nvSpPr>
        <p:spPr>
          <a:xfrm>
            <a:off x="3810000" y="5158409"/>
            <a:ext cx="2978727" cy="1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1900" b="0" kern="0" err="1">
                <a:latin typeface="Helvetica Neue"/>
              </a:rPr>
              <a:t>Seizoens</a:t>
            </a:r>
            <a:r>
              <a:rPr lang="en-GB" sz="1900" b="0" kern="0">
                <a:latin typeface="Helvetica Neue"/>
              </a:rPr>
              <a:t> patroon in Q4</a:t>
            </a:r>
          </a:p>
        </p:txBody>
      </p:sp>
      <p:sp>
        <p:nvSpPr>
          <p:cNvPr id="3" name="Jaarlijkse marketing…">
            <a:extLst>
              <a:ext uri="{FF2B5EF4-FFF2-40B4-BE49-F238E27FC236}">
                <a16:creationId xmlns:a16="http://schemas.microsoft.com/office/drawing/2014/main" id="{B950F31D-D868-7ACC-EC5A-CD2F332B70EE}"/>
              </a:ext>
            </a:extLst>
          </p:cNvPr>
          <p:cNvSpPr txBox="1">
            <a:spLocks/>
          </p:cNvSpPr>
          <p:nvPr/>
        </p:nvSpPr>
        <p:spPr>
          <a:xfrm>
            <a:off x="3810000" y="4406636"/>
            <a:ext cx="2791691" cy="849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rgbClr val="FFE3E1"/>
                </a:solidFill>
                <a:latin typeface="Helvetica Neue"/>
              </a:rPr>
              <a:t>29.6 %</a:t>
            </a:r>
          </a:p>
        </p:txBody>
      </p:sp>
      <p:pic>
        <p:nvPicPr>
          <p:cNvPr id="7" name="Picture 6">
            <a:extLst>
              <a:ext uri="{FF2B5EF4-FFF2-40B4-BE49-F238E27FC236}">
                <a16:creationId xmlns:a16="http://schemas.microsoft.com/office/drawing/2014/main" id="{D6B351B5-DA39-D396-2364-A3F838E1EC1C}"/>
              </a:ext>
            </a:extLst>
          </p:cNvPr>
          <p:cNvPicPr>
            <a:picLocks noChangeAspect="1"/>
          </p:cNvPicPr>
          <p:nvPr/>
        </p:nvPicPr>
        <p:blipFill>
          <a:blip r:embed="rId3"/>
          <a:stretch>
            <a:fillRect/>
          </a:stretch>
        </p:blipFill>
        <p:spPr>
          <a:xfrm>
            <a:off x="968252" y="3057158"/>
            <a:ext cx="1228725" cy="790575"/>
          </a:xfrm>
          <a:prstGeom prst="rect">
            <a:avLst/>
          </a:prstGeom>
        </p:spPr>
      </p:pic>
    </p:spTree>
    <p:extLst>
      <p:ext uri="{BB962C8B-B14F-4D97-AF65-F5344CB8AC3E}">
        <p14:creationId xmlns:p14="http://schemas.microsoft.com/office/powerpoint/2010/main" val="253147546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31DF73-3D1B-447A-8C92-F38A438EB41F}"/>
              </a:ext>
            </a:extLst>
          </p:cNvPr>
          <p:cNvSpPr>
            <a:spLocks noGrp="1"/>
          </p:cNvSpPr>
          <p:nvPr>
            <p:ph type="title"/>
          </p:nvPr>
        </p:nvSpPr>
        <p:spPr/>
        <p:txBody>
          <a:bodyPr/>
          <a:lstStyle/>
          <a:p>
            <a:r>
              <a:rPr lang="nl-NL" dirty="0">
                <a:solidFill>
                  <a:srgbClr val="7BC8C6"/>
                </a:solidFill>
                <a:latin typeface="Avenir Next LT Pro Demi" panose="020B0704020202020204" pitchFamily="34" charset="0"/>
              </a:rPr>
              <a:t>Ritme van de categorieën</a:t>
            </a:r>
          </a:p>
        </p:txBody>
      </p:sp>
      <p:grpSp>
        <p:nvGrpSpPr>
          <p:cNvPr id="3" name="Groep 2">
            <a:extLst>
              <a:ext uri="{FF2B5EF4-FFF2-40B4-BE49-F238E27FC236}">
                <a16:creationId xmlns:a16="http://schemas.microsoft.com/office/drawing/2014/main" id="{33CF4F72-C56E-880A-47F4-37FF79428DC7}"/>
              </a:ext>
            </a:extLst>
          </p:cNvPr>
          <p:cNvGrpSpPr/>
          <p:nvPr/>
        </p:nvGrpSpPr>
        <p:grpSpPr>
          <a:xfrm>
            <a:off x="0" y="1"/>
            <a:ext cx="12192000" cy="723019"/>
            <a:chOff x="0" y="1"/>
            <a:chExt cx="12192000" cy="723019"/>
          </a:xfrm>
        </p:grpSpPr>
        <p:sp>
          <p:nvSpPr>
            <p:cNvPr id="5" name="Rechthoek 4">
              <a:extLst>
                <a:ext uri="{FF2B5EF4-FFF2-40B4-BE49-F238E27FC236}">
                  <a16:creationId xmlns:a16="http://schemas.microsoft.com/office/drawing/2014/main" id="{A19C49BD-791E-190C-E811-659F1F14DEE9}"/>
                </a:ext>
              </a:extLst>
            </p:cNvPr>
            <p:cNvSpPr/>
            <p:nvPr/>
          </p:nvSpPr>
          <p:spPr>
            <a:xfrm>
              <a:off x="0" y="1"/>
              <a:ext cx="12192000" cy="723019"/>
            </a:xfrm>
            <a:prstGeom prst="rect">
              <a:avLst/>
            </a:prstGeom>
            <a:solidFill>
              <a:srgbClr val="7BC8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cs typeface="Arial"/>
              </a:endParaRPr>
            </a:p>
          </p:txBody>
        </p:sp>
        <p:pic>
          <p:nvPicPr>
            <p:cNvPr id="6" name="Afbeelding 5" descr="Afbeelding met tekst, teken, illustratie&#10;&#10;Automatisch gegenereerde beschrijving">
              <a:extLst>
                <a:ext uri="{FF2B5EF4-FFF2-40B4-BE49-F238E27FC236}">
                  <a16:creationId xmlns:a16="http://schemas.microsoft.com/office/drawing/2014/main" id="{0558A5EE-0058-7C38-AB33-62B3E84D6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9091" y="49833"/>
              <a:ext cx="2340198" cy="623353"/>
            </a:xfrm>
            <a:prstGeom prst="rect">
              <a:avLst/>
            </a:prstGeom>
          </p:spPr>
        </p:pic>
      </p:grpSp>
      <p:graphicFrame>
        <p:nvGraphicFramePr>
          <p:cNvPr id="4" name="Grafiek 3">
            <a:extLst>
              <a:ext uri="{FF2B5EF4-FFF2-40B4-BE49-F238E27FC236}">
                <a16:creationId xmlns:a16="http://schemas.microsoft.com/office/drawing/2014/main" id="{BF72741F-2BB3-CDF3-3EEA-CB713C30DA8F}"/>
              </a:ext>
            </a:extLst>
          </p:cNvPr>
          <p:cNvGraphicFramePr>
            <a:graphicFrameLocks/>
          </p:cNvGraphicFramePr>
          <p:nvPr>
            <p:extLst>
              <p:ext uri="{D42A27DB-BD31-4B8C-83A1-F6EECF244321}">
                <p14:modId xmlns:p14="http://schemas.microsoft.com/office/powerpoint/2010/main" val="470740390"/>
              </p:ext>
            </p:extLst>
          </p:nvPr>
        </p:nvGraphicFramePr>
        <p:xfrm>
          <a:off x="470161" y="2090159"/>
          <a:ext cx="5625839" cy="36529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fiek 7">
            <a:extLst>
              <a:ext uri="{FF2B5EF4-FFF2-40B4-BE49-F238E27FC236}">
                <a16:creationId xmlns:a16="http://schemas.microsoft.com/office/drawing/2014/main" id="{839BE3E7-BE2F-4ABB-6F20-349B26334360}"/>
              </a:ext>
            </a:extLst>
          </p:cNvPr>
          <p:cNvGraphicFramePr>
            <a:graphicFrameLocks/>
          </p:cNvGraphicFramePr>
          <p:nvPr>
            <p:extLst>
              <p:ext uri="{D42A27DB-BD31-4B8C-83A1-F6EECF244321}">
                <p14:modId xmlns:p14="http://schemas.microsoft.com/office/powerpoint/2010/main" val="96505165"/>
              </p:ext>
            </p:extLst>
          </p:nvPr>
        </p:nvGraphicFramePr>
        <p:xfrm>
          <a:off x="6167535" y="2090159"/>
          <a:ext cx="5781869" cy="364370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640093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a:extLst>
            <a:ext uri="{FF2B5EF4-FFF2-40B4-BE49-F238E27FC236}">
              <a16:creationId xmlns:a16="http://schemas.microsoft.com/office/drawing/2014/main" id="{B01D317C-7AD0-288B-60B2-9DDDE8EA60EC}"/>
            </a:ext>
          </a:extLst>
        </p:cNvPr>
        <p:cNvGrpSpPr/>
        <p:nvPr/>
      </p:nvGrpSpPr>
      <p:grpSpPr>
        <a:xfrm>
          <a:off x="0" y="0"/>
          <a:ext cx="0" cy="0"/>
          <a:chOff x="0" y="0"/>
          <a:chExt cx="0" cy="0"/>
        </a:xfrm>
      </p:grpSpPr>
      <p:pic>
        <p:nvPicPr>
          <p:cNvPr id="7" name="Graphic 6" descr="Oor silhouet">
            <a:extLst>
              <a:ext uri="{FF2B5EF4-FFF2-40B4-BE49-F238E27FC236}">
                <a16:creationId xmlns:a16="http://schemas.microsoft.com/office/drawing/2014/main" id="{7EF3D68C-49B7-DF3C-A461-BFAF0331D188}"/>
              </a:ext>
            </a:extLst>
          </p:cNvPr>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93954" y="1491213"/>
            <a:ext cx="3297736" cy="3297736"/>
          </a:xfrm>
          <a:prstGeom prst="rect">
            <a:avLst/>
          </a:prstGeom>
        </p:spPr>
      </p:pic>
      <p:pic>
        <p:nvPicPr>
          <p:cNvPr id="4" name="Picture 3" descr="A logo on a blue background&#10;&#10;Description automatically generated">
            <a:extLst>
              <a:ext uri="{FF2B5EF4-FFF2-40B4-BE49-F238E27FC236}">
                <a16:creationId xmlns:a16="http://schemas.microsoft.com/office/drawing/2014/main" id="{7F4B5BBE-B60F-0A13-B04A-32FBC4852865}"/>
              </a:ext>
            </a:extLst>
          </p:cNvPr>
          <p:cNvPicPr>
            <a:picLocks noChangeAspect="1"/>
          </p:cNvPicPr>
          <p:nvPr/>
        </p:nvPicPr>
        <p:blipFill rotWithShape="1">
          <a:blip r:embed="rId5">
            <a:extLst>
              <a:ext uri="{28A0092B-C50C-407E-A947-70E740481C1C}">
                <a14:useLocalDpi xmlns:a14="http://schemas.microsoft.com/office/drawing/2010/main" val="0"/>
              </a:ext>
            </a:extLst>
          </a:blip>
          <a:srcRect l="13914" t="37981" r="14117" b="37292"/>
          <a:stretch/>
        </p:blipFill>
        <p:spPr>
          <a:xfrm>
            <a:off x="9801688" y="5819686"/>
            <a:ext cx="2071978" cy="711874"/>
          </a:xfrm>
          <a:prstGeom prst="rect">
            <a:avLst/>
          </a:prstGeom>
        </p:spPr>
      </p:pic>
      <p:sp>
        <p:nvSpPr>
          <p:cNvPr id="5" name="Titel 1">
            <a:extLst>
              <a:ext uri="{FF2B5EF4-FFF2-40B4-BE49-F238E27FC236}">
                <a16:creationId xmlns:a16="http://schemas.microsoft.com/office/drawing/2014/main" id="{97B96A4B-4592-A96A-5E76-E33B355E28D3}"/>
              </a:ext>
            </a:extLst>
          </p:cNvPr>
          <p:cNvSpPr txBox="1">
            <a:spLocks/>
          </p:cNvSpPr>
          <p:nvPr/>
        </p:nvSpPr>
        <p:spPr>
          <a:xfrm>
            <a:off x="194335" y="1181967"/>
            <a:ext cx="11945525" cy="4394182"/>
          </a:xfrm>
          <a:prstGeom prst="rect">
            <a:avLst/>
          </a:prstGeom>
        </p:spPr>
        <p:txBody>
          <a:bodyPr lIns="91440" tIns="45720" rIns="91440" bIns="45720" anchor="t">
            <a:normAutofit/>
          </a:bodyPr>
          <a:lstStyle>
            <a:lvl1pPr marL="0" marR="0" indent="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9pPr>
          </a:lstStyle>
          <a:p>
            <a:pPr defTabSz="1219169"/>
            <a:endParaRPr lang="nl-NL" sz="6900" kern="0" spc="-200">
              <a:latin typeface="Helvetica Neue"/>
              <a:cs typeface="Times New Roman"/>
            </a:endParaRPr>
          </a:p>
          <a:p>
            <a:pPr defTabSz="1219169"/>
            <a:r>
              <a:rPr lang="nl-NL" sz="6900" kern="0" spc="-200">
                <a:latin typeface="Helvetica Neue"/>
                <a:cs typeface="Times New Roman"/>
              </a:rPr>
              <a:t>10 jaar geleden</a:t>
            </a:r>
          </a:p>
          <a:p>
            <a:pPr defTabSz="1219169"/>
            <a:endParaRPr lang="nl-NL" sz="6900" kern="0" spc="-200">
              <a:latin typeface="Helvetica Neue"/>
              <a:cs typeface="Times New Roman"/>
            </a:endParaRPr>
          </a:p>
          <a:p>
            <a:pPr defTabSz="1219169"/>
            <a:endParaRPr lang="nl-NL" sz="6900" kern="0" spc="-200">
              <a:cs typeface="Times New Roman"/>
            </a:endParaRPr>
          </a:p>
        </p:txBody>
      </p:sp>
    </p:spTree>
    <p:extLst>
      <p:ext uri="{BB962C8B-B14F-4D97-AF65-F5344CB8AC3E}">
        <p14:creationId xmlns:p14="http://schemas.microsoft.com/office/powerpoint/2010/main" val="164119290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p:cNvGrpSpPr/>
        <p:nvPr/>
      </p:nvGrpSpPr>
      <p:grpSpPr>
        <a:xfrm>
          <a:off x="0" y="0"/>
          <a:ext cx="0" cy="0"/>
          <a:chOff x="0" y="0"/>
          <a:chExt cx="0" cy="0"/>
        </a:xfrm>
      </p:grpSpPr>
      <p:sp>
        <p:nvSpPr>
          <p:cNvPr id="85" name="item 1…"/>
          <p:cNvSpPr txBox="1">
            <a:spLocks noGrp="1" noRot="1" noMove="1" noResize="1" noEditPoints="1" noAdjustHandles="1" noChangeArrowheads="1" noChangeShapeType="1"/>
          </p:cNvSpPr>
          <p:nvPr>
            <p:ph type="body" idx="1"/>
          </p:nvPr>
        </p:nvSpPr>
        <p:spPr>
          <a:xfrm>
            <a:off x="4667250" y="948055"/>
            <a:ext cx="6122590" cy="5566926"/>
          </a:xfrm>
          <a:prstGeom prst="rect">
            <a:avLst/>
          </a:prstGeom>
        </p:spPr>
        <p:txBody>
          <a:bodyPr/>
          <a:lstStyle/>
          <a:p>
            <a:r>
              <a:rPr lang="nl-NL" dirty="0"/>
              <a:t>Start </a:t>
            </a:r>
            <a:r>
              <a:rPr lang="nl-NL" dirty="0" err="1"/>
              <a:t>hoorprotocol</a:t>
            </a:r>
            <a:endParaRPr lang="nl-NL" dirty="0"/>
          </a:p>
          <a:p>
            <a:endParaRPr lang="nl-NL" dirty="0"/>
          </a:p>
          <a:p>
            <a:r>
              <a:rPr lang="nl-NL" dirty="0"/>
              <a:t>Marco Veenhuis …. &amp; Gerard Wijnen</a:t>
            </a:r>
          </a:p>
          <a:p>
            <a:endParaRPr dirty="0"/>
          </a:p>
          <a:p>
            <a:r>
              <a:rPr lang="nl-NL" dirty="0"/>
              <a:t>Introductie zorgpakketten</a:t>
            </a:r>
          </a:p>
          <a:p>
            <a:endParaRPr lang="nl-NL" dirty="0"/>
          </a:p>
          <a:p>
            <a:r>
              <a:rPr lang="nl-NL" dirty="0">
                <a:solidFill>
                  <a:schemeClr val="bg1"/>
                </a:solidFill>
              </a:rPr>
              <a:t>Vergoedingen zorgverzekeraars </a:t>
            </a:r>
          </a:p>
          <a:p>
            <a:r>
              <a:rPr lang="nl-NL" dirty="0">
                <a:solidFill>
                  <a:schemeClr val="bg1"/>
                </a:solidFill>
              </a:rPr>
              <a:t>(€ 500 - € 1.200)</a:t>
            </a:r>
          </a:p>
          <a:p>
            <a:endParaRPr dirty="0"/>
          </a:p>
          <a:p>
            <a:r>
              <a:rPr lang="nl-NL" dirty="0"/>
              <a:t>Mond tot Mond reclame</a:t>
            </a:r>
          </a:p>
        </p:txBody>
      </p:sp>
      <p:sp>
        <p:nvSpPr>
          <p:cNvPr id="86" name="Slide Title"/>
          <p:cNvSpPr txBox="1">
            <a:spLocks noGrp="1"/>
          </p:cNvSpPr>
          <p:nvPr>
            <p:ph type="title"/>
          </p:nvPr>
        </p:nvSpPr>
        <p:spPr>
          <a:xfrm>
            <a:off x="3860617" y="98262"/>
            <a:ext cx="5238750" cy="717550"/>
          </a:xfrm>
          <a:prstGeom prst="rect">
            <a:avLst/>
          </a:prstGeom>
        </p:spPr>
        <p:txBody>
          <a:bodyPr>
            <a:noAutofit/>
          </a:bodyPr>
          <a:lstStyle/>
          <a:p>
            <a:r>
              <a:rPr lang="nl-NL" sz="4800" dirty="0"/>
              <a:t>10 jaar geleden</a:t>
            </a:r>
            <a:endParaRPr sz="4800" dirty="0"/>
          </a:p>
        </p:txBody>
      </p:sp>
      <p:sp>
        <p:nvSpPr>
          <p:cNvPr id="87" name="Circle"/>
          <p:cNvSpPr/>
          <p:nvPr/>
        </p:nvSpPr>
        <p:spPr>
          <a:xfrm>
            <a:off x="3841750" y="1456173"/>
            <a:ext cx="635000" cy="635001"/>
          </a:xfrm>
          <a:prstGeom prst="ellipse">
            <a:avLst/>
          </a:prstGeom>
          <a:solidFill>
            <a:srgbClr val="FFE2E0"/>
          </a:solidFill>
          <a:ln w="12700">
            <a:miter lim="400000"/>
          </a:ln>
        </p:spPr>
        <p:txBody>
          <a:bodyPr lIns="25400" tIns="25400" rIns="25400" bIns="25400" anchor="ctr"/>
          <a:lstStyle/>
          <a:p>
            <a:pPr algn="ctr" defTabSz="412750" hangingPunct="0">
              <a:defRPr sz="3200" b="0">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88" name="Circle"/>
          <p:cNvSpPr/>
          <p:nvPr/>
        </p:nvSpPr>
        <p:spPr>
          <a:xfrm>
            <a:off x="3841750" y="2428683"/>
            <a:ext cx="635000" cy="635001"/>
          </a:xfrm>
          <a:prstGeom prst="ellipse">
            <a:avLst/>
          </a:prstGeom>
          <a:solidFill>
            <a:srgbClr val="FFE2E0"/>
          </a:solidFill>
          <a:ln w="12700">
            <a:miter lim="400000"/>
          </a:ln>
        </p:spPr>
        <p:txBody>
          <a:bodyPr lIns="25400" tIns="25400" rIns="25400" bIns="25400" anchor="ctr"/>
          <a:lstStyle/>
          <a:p>
            <a:pPr algn="ctr" defTabSz="412750" hangingPunct="0">
              <a:defRPr sz="3200" b="0">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89" name="Circle"/>
          <p:cNvSpPr/>
          <p:nvPr/>
        </p:nvSpPr>
        <p:spPr>
          <a:xfrm>
            <a:off x="3841750" y="3435356"/>
            <a:ext cx="635000" cy="635001"/>
          </a:xfrm>
          <a:prstGeom prst="ellipse">
            <a:avLst/>
          </a:prstGeom>
          <a:solidFill>
            <a:srgbClr val="FFE2E0"/>
          </a:solidFill>
          <a:ln w="12700">
            <a:miter lim="400000"/>
          </a:ln>
        </p:spPr>
        <p:txBody>
          <a:bodyPr lIns="25400" tIns="25400" rIns="25400" bIns="25400" anchor="ctr"/>
          <a:lstStyle/>
          <a:p>
            <a:pPr algn="ctr" defTabSz="412750" hangingPunct="0">
              <a:defRPr sz="3200" b="0">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90" name="Circle"/>
          <p:cNvSpPr/>
          <p:nvPr/>
        </p:nvSpPr>
        <p:spPr>
          <a:xfrm>
            <a:off x="3841750" y="4424947"/>
            <a:ext cx="635000" cy="635001"/>
          </a:xfrm>
          <a:prstGeom prst="ellipse">
            <a:avLst/>
          </a:prstGeom>
          <a:solidFill>
            <a:srgbClr val="FFE2E0"/>
          </a:solidFill>
          <a:ln w="12700">
            <a:miter lim="400000"/>
          </a:ln>
        </p:spPr>
        <p:txBody>
          <a:bodyPr lIns="25400" tIns="25400" rIns="25400" bIns="25400" anchor="ctr"/>
          <a:lstStyle/>
          <a:p>
            <a:pPr algn="ctr" defTabSz="412750" hangingPunct="0">
              <a:defRPr sz="3200" b="0">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95" name="Circle"/>
          <p:cNvSpPr/>
          <p:nvPr/>
        </p:nvSpPr>
        <p:spPr>
          <a:xfrm>
            <a:off x="3841750" y="5414539"/>
            <a:ext cx="635000" cy="635001"/>
          </a:xfrm>
          <a:prstGeom prst="ellipse">
            <a:avLst/>
          </a:prstGeom>
          <a:solidFill>
            <a:srgbClr val="FFE2E0"/>
          </a:solidFill>
          <a:ln w="12700">
            <a:miter lim="400000"/>
          </a:ln>
        </p:spPr>
        <p:txBody>
          <a:bodyPr lIns="25400" tIns="25400" rIns="25400" bIns="25400" anchor="ctr"/>
          <a:lstStyle/>
          <a:p>
            <a:pPr algn="ctr" defTabSz="412750" hangingPunct="0">
              <a:defRPr sz="3200" b="0">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5" name="AutoShape 2" descr="Ontkiemen van zaad silhouet">
            <a:extLst>
              <a:ext uri="{FF2B5EF4-FFF2-40B4-BE49-F238E27FC236}">
                <a16:creationId xmlns:a16="http://schemas.microsoft.com/office/drawing/2014/main" id="{179BB7D7-5786-BBE2-0C53-CC9B1AF2891B}"/>
              </a:ext>
            </a:extLst>
          </p:cNvPr>
          <p:cNvSpPr>
            <a:spLocks noChangeAspect="1" noChangeArrowheads="1"/>
          </p:cNvSpPr>
          <p:nvPr/>
        </p:nvSpPr>
        <p:spPr bwMode="auto">
          <a:xfrm>
            <a:off x="92075"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6" name="AutoShape 3" descr="Contour van engelachtig gezicht silhouet">
            <a:extLst>
              <a:ext uri="{FF2B5EF4-FFF2-40B4-BE49-F238E27FC236}">
                <a16:creationId xmlns:a16="http://schemas.microsoft.com/office/drawing/2014/main" id="{6CE52E13-23A1-37EC-DCA0-E3CC96508F03}"/>
              </a:ext>
            </a:extLst>
          </p:cNvPr>
          <p:cNvSpPr>
            <a:spLocks noChangeAspect="1" noChangeArrowheads="1"/>
          </p:cNvSpPr>
          <p:nvPr/>
        </p:nvSpPr>
        <p:spPr bwMode="auto">
          <a:xfrm>
            <a:off x="322263"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8" name="AutoShape 4" descr="Gebarentaal silhouet">
            <a:extLst>
              <a:ext uri="{FF2B5EF4-FFF2-40B4-BE49-F238E27FC236}">
                <a16:creationId xmlns:a16="http://schemas.microsoft.com/office/drawing/2014/main" id="{C02B6871-A122-0BE1-EBA9-F6F140662400}"/>
              </a:ext>
            </a:extLst>
          </p:cNvPr>
          <p:cNvSpPr>
            <a:spLocks noChangeAspect="1" noChangeArrowheads="1"/>
          </p:cNvSpPr>
          <p:nvPr/>
        </p:nvSpPr>
        <p:spPr bwMode="auto">
          <a:xfrm>
            <a:off x="552450"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10" name="AutoShape 6" descr="Ontkiemen van zaad silhouet">
            <a:extLst>
              <a:ext uri="{FF2B5EF4-FFF2-40B4-BE49-F238E27FC236}">
                <a16:creationId xmlns:a16="http://schemas.microsoft.com/office/drawing/2014/main" id="{385F4DF9-2AAA-C972-FE63-2AB86F9B668C}"/>
              </a:ext>
            </a:extLst>
          </p:cNvPr>
          <p:cNvSpPr>
            <a:spLocks noChangeAspect="1" noChangeArrowheads="1"/>
          </p:cNvSpPr>
          <p:nvPr/>
        </p:nvSpPr>
        <p:spPr bwMode="auto">
          <a:xfrm>
            <a:off x="168275" y="3969"/>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12" name="AutoShape 7" descr="Contour van engelachtig gezicht silhouet">
            <a:extLst>
              <a:ext uri="{FF2B5EF4-FFF2-40B4-BE49-F238E27FC236}">
                <a16:creationId xmlns:a16="http://schemas.microsoft.com/office/drawing/2014/main" id="{4BDB9E80-77D8-EAEC-C558-600790E3F870}"/>
              </a:ext>
            </a:extLst>
          </p:cNvPr>
          <p:cNvSpPr>
            <a:spLocks noChangeAspect="1" noChangeArrowheads="1"/>
          </p:cNvSpPr>
          <p:nvPr/>
        </p:nvSpPr>
        <p:spPr bwMode="auto">
          <a:xfrm>
            <a:off x="398463" y="3969"/>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13" name="AutoShape 8" descr="Gebarentaal silhouet">
            <a:extLst>
              <a:ext uri="{FF2B5EF4-FFF2-40B4-BE49-F238E27FC236}">
                <a16:creationId xmlns:a16="http://schemas.microsoft.com/office/drawing/2014/main" id="{397DEF4C-95F7-2758-8531-CEE2C9158CCE}"/>
              </a:ext>
            </a:extLst>
          </p:cNvPr>
          <p:cNvSpPr>
            <a:spLocks noChangeAspect="1" noChangeArrowheads="1"/>
          </p:cNvSpPr>
          <p:nvPr/>
        </p:nvSpPr>
        <p:spPr bwMode="auto">
          <a:xfrm>
            <a:off x="628650" y="3969"/>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pic>
        <p:nvPicPr>
          <p:cNvPr id="2" name="Image" descr="Ontkiemen van zaad silhouet">
            <a:extLst>
              <a:ext uri="{FF2B5EF4-FFF2-40B4-BE49-F238E27FC236}">
                <a16:creationId xmlns:a16="http://schemas.microsoft.com/office/drawing/2014/main" id="{28DB46F9-194B-DA81-938A-12D5952782E5}"/>
              </a:ext>
            </a:extLst>
          </p:cNvPr>
          <p:cNvPicPr>
            <a:picLocks noChangeAspect="1"/>
          </p:cNvPicPr>
          <p:nvPr/>
        </p:nvPicPr>
        <p:blipFill>
          <a:blip r:embed="rId2">
            <a:duotone>
              <a:schemeClr val="accent4">
                <a:shade val="45000"/>
                <a:satMod val="135000"/>
              </a:schemeClr>
              <a:prstClr val="white"/>
            </a:duotone>
            <a:extLst>
              <a:ext uri="{96DAC541-7B7A-43D3-8B79-37D633B846F1}">
                <asvg:svgBlip xmlns:asvg="http://schemas.microsoft.com/office/drawing/2016/SVG/main" r:embed="rId3"/>
              </a:ext>
            </a:extLst>
          </a:blip>
          <a:stretch>
            <a:fillRect/>
          </a:stretch>
        </p:blipFill>
        <p:spPr>
          <a:xfrm>
            <a:off x="3892380" y="1453737"/>
            <a:ext cx="540927" cy="582491"/>
          </a:xfrm>
          <a:prstGeom prst="rect">
            <a:avLst/>
          </a:prstGeom>
          <a:ln w="12700">
            <a:miter lim="400000"/>
          </a:ln>
        </p:spPr>
      </p:pic>
      <p:pic>
        <p:nvPicPr>
          <p:cNvPr id="7" name="Image" descr="Contour van engelachtig gezicht silhouet">
            <a:extLst>
              <a:ext uri="{FF2B5EF4-FFF2-40B4-BE49-F238E27FC236}">
                <a16:creationId xmlns:a16="http://schemas.microsoft.com/office/drawing/2014/main" id="{6B94A28B-6BEE-63E4-DE0A-98813AC5BED0}"/>
              </a:ext>
            </a:extLst>
          </p:cNvPr>
          <p:cNvPicPr>
            <a:picLocks noChangeAspect="1"/>
          </p:cNvPicPr>
          <p:nvPr/>
        </p:nvPicPr>
        <p:blipFill>
          <a:blip r:embed="rId4">
            <a:duotone>
              <a:schemeClr val="accent4">
                <a:shade val="45000"/>
                <a:satMod val="135000"/>
              </a:schemeClr>
              <a:prstClr val="white"/>
            </a:duotone>
            <a:extLst>
              <a:ext uri="{96DAC541-7B7A-43D3-8B79-37D633B846F1}">
                <asvg:svgBlip xmlns:asvg="http://schemas.microsoft.com/office/drawing/2016/SVG/main" r:embed="rId5"/>
              </a:ext>
            </a:extLst>
          </a:blip>
          <a:stretch>
            <a:fillRect/>
          </a:stretch>
        </p:blipFill>
        <p:spPr>
          <a:xfrm>
            <a:off x="3922385" y="2535612"/>
            <a:ext cx="464540" cy="436831"/>
          </a:xfrm>
          <a:prstGeom prst="rect">
            <a:avLst/>
          </a:prstGeom>
          <a:ln w="12700">
            <a:miter lim="400000"/>
          </a:ln>
        </p:spPr>
      </p:pic>
      <p:pic>
        <p:nvPicPr>
          <p:cNvPr id="11" name="Image" descr="Gebarentaal silhouet">
            <a:extLst>
              <a:ext uri="{FF2B5EF4-FFF2-40B4-BE49-F238E27FC236}">
                <a16:creationId xmlns:a16="http://schemas.microsoft.com/office/drawing/2014/main" id="{6333D1B0-9851-F5EE-3E88-8AE29D020C42}"/>
              </a:ext>
            </a:extLst>
          </p:cNvPr>
          <p:cNvPicPr>
            <a:picLocks noChangeAspect="1"/>
          </p:cNvPicPr>
          <p:nvPr/>
        </p:nvPicPr>
        <p:blipFill>
          <a:blip r:embed="rId6">
            <a:duotone>
              <a:schemeClr val="accent4">
                <a:shade val="45000"/>
                <a:satMod val="135000"/>
              </a:schemeClr>
              <a:prstClr val="white"/>
            </a:duotone>
            <a:extLst>
              <a:ext uri="{96DAC541-7B7A-43D3-8B79-37D633B846F1}">
                <asvg:svgBlip xmlns:asvg="http://schemas.microsoft.com/office/drawing/2016/SVG/main" r:embed="rId7"/>
              </a:ext>
            </a:extLst>
          </a:blip>
          <a:stretch>
            <a:fillRect/>
          </a:stretch>
        </p:blipFill>
        <p:spPr>
          <a:xfrm>
            <a:off x="3941040" y="3527719"/>
            <a:ext cx="436831" cy="436831"/>
          </a:xfrm>
          <a:prstGeom prst="rect">
            <a:avLst/>
          </a:prstGeom>
          <a:ln w="12700">
            <a:miter lim="400000"/>
          </a:ln>
        </p:spPr>
      </p:pic>
      <p:pic>
        <p:nvPicPr>
          <p:cNvPr id="14" name="Graphic 13" descr="Influencer silhouet">
            <a:extLst>
              <a:ext uri="{FF2B5EF4-FFF2-40B4-BE49-F238E27FC236}">
                <a16:creationId xmlns:a16="http://schemas.microsoft.com/office/drawing/2014/main" id="{9D153CBF-52EB-A6B7-13C1-13C8D89F14AE}"/>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29724" y="4513847"/>
            <a:ext cx="457200" cy="457200"/>
          </a:xfrm>
          <a:prstGeom prst="rect">
            <a:avLst/>
          </a:prstGeom>
        </p:spPr>
      </p:pic>
      <p:pic>
        <p:nvPicPr>
          <p:cNvPr id="16" name="Graphic 15" descr="Route tussen twee spelden, met een pad silhouet">
            <a:extLst>
              <a:ext uri="{FF2B5EF4-FFF2-40B4-BE49-F238E27FC236}">
                <a16:creationId xmlns:a16="http://schemas.microsoft.com/office/drawing/2014/main" id="{BF9E2E89-02DD-3A83-648A-D1A51F6F23B3}"/>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40884" y="5503439"/>
            <a:ext cx="457200" cy="457200"/>
          </a:xfrm>
          <a:prstGeom prst="rect">
            <a:avLst/>
          </a:prstGeom>
        </p:spPr>
      </p:pic>
      <p:pic>
        <p:nvPicPr>
          <p:cNvPr id="3" name="Picture 3" descr="A logo on a blue background&#10;&#10;Description automatically generated">
            <a:extLst>
              <a:ext uri="{FF2B5EF4-FFF2-40B4-BE49-F238E27FC236}">
                <a16:creationId xmlns:a16="http://schemas.microsoft.com/office/drawing/2014/main" id="{7B383784-75FD-8ACB-188B-41A93572394D}"/>
              </a:ext>
            </a:extLst>
          </p:cNvPr>
          <p:cNvPicPr>
            <a:picLocks noChangeAspect="1"/>
          </p:cNvPicPr>
          <p:nvPr/>
        </p:nvPicPr>
        <p:blipFill rotWithShape="1">
          <a:blip r:embed="rId12">
            <a:extLst>
              <a:ext uri="{28A0092B-C50C-407E-A947-70E740481C1C}">
                <a14:useLocalDpi xmlns:a14="http://schemas.microsoft.com/office/drawing/2010/main" val="0"/>
              </a:ext>
            </a:extLst>
          </a:blip>
          <a:srcRect l="13914" t="37981" r="14117" b="37292"/>
          <a:stretch/>
        </p:blipFill>
        <p:spPr>
          <a:xfrm>
            <a:off x="9841272" y="5898855"/>
            <a:ext cx="2071978" cy="711874"/>
          </a:xfrm>
          <a:prstGeom prst="rect">
            <a:avLst/>
          </a:prstGeom>
        </p:spPr>
      </p:pic>
      <p:pic>
        <p:nvPicPr>
          <p:cNvPr id="4" name="Picture 3">
            <a:extLst>
              <a:ext uri="{FF2B5EF4-FFF2-40B4-BE49-F238E27FC236}">
                <a16:creationId xmlns:a16="http://schemas.microsoft.com/office/drawing/2014/main" id="{766EA46A-4214-3810-FFCE-ACB5635260B5}"/>
              </a:ext>
            </a:extLst>
          </p:cNvPr>
          <p:cNvPicPr>
            <a:picLocks noChangeAspect="1"/>
          </p:cNvPicPr>
          <p:nvPr/>
        </p:nvPicPr>
        <p:blipFill>
          <a:blip r:embed="rId13"/>
          <a:stretch>
            <a:fillRect/>
          </a:stretch>
        </p:blipFill>
        <p:spPr>
          <a:xfrm>
            <a:off x="968252" y="3057158"/>
            <a:ext cx="1228725" cy="790575"/>
          </a:xfrm>
          <a:prstGeom prst="rect">
            <a:avLst/>
          </a:prstGeom>
        </p:spPr>
      </p:pic>
    </p:spTree>
    <p:extLst>
      <p:ext uri="{BB962C8B-B14F-4D97-AF65-F5344CB8AC3E}">
        <p14:creationId xmlns:p14="http://schemas.microsoft.com/office/powerpoint/2010/main" val="269694489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p:cNvGrpSpPr/>
        <p:nvPr/>
      </p:nvGrpSpPr>
      <p:grpSpPr>
        <a:xfrm>
          <a:off x="0" y="0"/>
          <a:ext cx="0" cy="0"/>
          <a:chOff x="0" y="0"/>
          <a:chExt cx="0" cy="0"/>
        </a:xfrm>
      </p:grpSpPr>
      <p:sp>
        <p:nvSpPr>
          <p:cNvPr id="86" name="Slide Title"/>
          <p:cNvSpPr txBox="1">
            <a:spLocks noGrp="1"/>
          </p:cNvSpPr>
          <p:nvPr>
            <p:ph type="title"/>
          </p:nvPr>
        </p:nvSpPr>
        <p:spPr>
          <a:xfrm>
            <a:off x="3912064" y="-13572"/>
            <a:ext cx="8060563" cy="717550"/>
          </a:xfrm>
          <a:prstGeom prst="rect">
            <a:avLst/>
          </a:prstGeom>
        </p:spPr>
        <p:txBody>
          <a:bodyPr>
            <a:noAutofit/>
          </a:bodyPr>
          <a:lstStyle/>
          <a:p>
            <a:r>
              <a:rPr lang="nl-NL" sz="4800" dirty="0"/>
              <a:t>Het ritme van vernieuwing </a:t>
            </a:r>
          </a:p>
        </p:txBody>
      </p:sp>
      <p:pic>
        <p:nvPicPr>
          <p:cNvPr id="4" name="Picture 3" descr="A logo on a blue background&#10;&#10;Description automatically generated">
            <a:extLst>
              <a:ext uri="{FF2B5EF4-FFF2-40B4-BE49-F238E27FC236}">
                <a16:creationId xmlns:a16="http://schemas.microsoft.com/office/drawing/2014/main" id="{BF461A74-675F-5483-D353-FCDA69B7ED24}"/>
              </a:ext>
            </a:extLst>
          </p:cNvPr>
          <p:cNvPicPr>
            <a:picLocks noChangeAspect="1"/>
          </p:cNvPicPr>
          <p:nvPr/>
        </p:nvPicPr>
        <p:blipFill rotWithShape="1">
          <a:blip r:embed="rId2">
            <a:extLst>
              <a:ext uri="{28A0092B-C50C-407E-A947-70E740481C1C}">
                <a14:useLocalDpi xmlns:a14="http://schemas.microsoft.com/office/drawing/2010/main" val="0"/>
              </a:ext>
            </a:extLst>
          </a:blip>
          <a:srcRect l="13914" t="37981" r="14117" b="37292"/>
          <a:stretch/>
        </p:blipFill>
        <p:spPr>
          <a:xfrm>
            <a:off x="9900649" y="5898855"/>
            <a:ext cx="2071978" cy="711874"/>
          </a:xfrm>
          <a:prstGeom prst="rect">
            <a:avLst/>
          </a:prstGeom>
        </p:spPr>
      </p:pic>
      <p:pic>
        <p:nvPicPr>
          <p:cNvPr id="6" name="Picture 5">
            <a:extLst>
              <a:ext uri="{FF2B5EF4-FFF2-40B4-BE49-F238E27FC236}">
                <a16:creationId xmlns:a16="http://schemas.microsoft.com/office/drawing/2014/main" id="{A55DE29C-AA96-B3B4-BB5F-E6FC75898883}"/>
              </a:ext>
            </a:extLst>
          </p:cNvPr>
          <p:cNvPicPr>
            <a:picLocks noChangeAspect="1"/>
          </p:cNvPicPr>
          <p:nvPr/>
        </p:nvPicPr>
        <p:blipFill>
          <a:blip r:embed="rId3"/>
          <a:stretch>
            <a:fillRect/>
          </a:stretch>
        </p:blipFill>
        <p:spPr>
          <a:xfrm>
            <a:off x="968252" y="3057158"/>
            <a:ext cx="1228725" cy="790575"/>
          </a:xfrm>
          <a:prstGeom prst="rect">
            <a:avLst/>
          </a:prstGeom>
        </p:spPr>
      </p:pic>
      <p:pic>
        <p:nvPicPr>
          <p:cNvPr id="1026" name="Picture 2" descr="Thuisbezorgd bestellingen rechtstreeks ontvangen in uw POS systeem">
            <a:extLst>
              <a:ext uri="{FF2B5EF4-FFF2-40B4-BE49-F238E27FC236}">
                <a16:creationId xmlns:a16="http://schemas.microsoft.com/office/drawing/2014/main" id="{7B864659-7CD5-5A8D-0F73-5D556A514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1058" y="1487145"/>
            <a:ext cx="2545051" cy="1577420"/>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580802CC-A01D-AE74-3AEF-CCEEB3F5BF02}"/>
              </a:ext>
            </a:extLst>
          </p:cNvPr>
          <p:cNvPicPr>
            <a:picLocks noChangeAspect="1"/>
          </p:cNvPicPr>
          <p:nvPr/>
        </p:nvPicPr>
        <p:blipFill>
          <a:blip r:embed="rId5"/>
          <a:stretch>
            <a:fillRect/>
          </a:stretch>
        </p:blipFill>
        <p:spPr>
          <a:xfrm>
            <a:off x="4253780" y="1476628"/>
            <a:ext cx="2724796" cy="2070137"/>
          </a:xfrm>
          <a:prstGeom prst="rect">
            <a:avLst/>
          </a:prstGeom>
        </p:spPr>
      </p:pic>
      <p:pic>
        <p:nvPicPr>
          <p:cNvPr id="12" name="Afbeelding 11">
            <a:extLst>
              <a:ext uri="{FF2B5EF4-FFF2-40B4-BE49-F238E27FC236}">
                <a16:creationId xmlns:a16="http://schemas.microsoft.com/office/drawing/2014/main" id="{8FBC5E2E-2FE6-28B5-2450-EAC0AE4E8102}"/>
              </a:ext>
            </a:extLst>
          </p:cNvPr>
          <p:cNvPicPr>
            <a:picLocks noChangeAspect="1"/>
          </p:cNvPicPr>
          <p:nvPr/>
        </p:nvPicPr>
        <p:blipFill>
          <a:blip r:embed="rId6"/>
          <a:stretch>
            <a:fillRect/>
          </a:stretch>
        </p:blipFill>
        <p:spPr>
          <a:xfrm>
            <a:off x="7541058" y="3847733"/>
            <a:ext cx="2545051" cy="1336151"/>
          </a:xfrm>
          <a:prstGeom prst="rect">
            <a:avLst/>
          </a:prstGeom>
        </p:spPr>
      </p:pic>
      <p:pic>
        <p:nvPicPr>
          <p:cNvPr id="16" name="Afbeelding 15">
            <a:extLst>
              <a:ext uri="{FF2B5EF4-FFF2-40B4-BE49-F238E27FC236}">
                <a16:creationId xmlns:a16="http://schemas.microsoft.com/office/drawing/2014/main" id="{91781BF4-CCA0-D2E8-1119-76C4DF400EB4}"/>
              </a:ext>
            </a:extLst>
          </p:cNvPr>
          <p:cNvPicPr>
            <a:picLocks noChangeAspect="1"/>
          </p:cNvPicPr>
          <p:nvPr/>
        </p:nvPicPr>
        <p:blipFill>
          <a:blip r:embed="rId7"/>
          <a:stretch>
            <a:fillRect/>
          </a:stretch>
        </p:blipFill>
        <p:spPr>
          <a:xfrm>
            <a:off x="4253780" y="3847733"/>
            <a:ext cx="2724796" cy="2724796"/>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a:extLst>
            <a:ext uri="{FF2B5EF4-FFF2-40B4-BE49-F238E27FC236}">
              <a16:creationId xmlns:a16="http://schemas.microsoft.com/office/drawing/2014/main" id="{A524B9FA-B839-5A5D-B469-CE55B6318829}"/>
            </a:ext>
          </a:extLst>
        </p:cNvPr>
        <p:cNvGrpSpPr/>
        <p:nvPr/>
      </p:nvGrpSpPr>
      <p:grpSpPr>
        <a:xfrm>
          <a:off x="0" y="0"/>
          <a:ext cx="0" cy="0"/>
          <a:chOff x="0" y="0"/>
          <a:chExt cx="0" cy="0"/>
        </a:xfrm>
      </p:grpSpPr>
      <p:pic>
        <p:nvPicPr>
          <p:cNvPr id="4" name="Picture 3" descr="A logo on a blue background&#10;&#10;Description automatically generated">
            <a:extLst>
              <a:ext uri="{FF2B5EF4-FFF2-40B4-BE49-F238E27FC236}">
                <a16:creationId xmlns:a16="http://schemas.microsoft.com/office/drawing/2014/main" id="{9454073A-10D8-D65C-036D-A259D1615673}"/>
              </a:ext>
            </a:extLst>
          </p:cNvPr>
          <p:cNvPicPr>
            <a:picLocks noChangeAspect="1"/>
          </p:cNvPicPr>
          <p:nvPr/>
        </p:nvPicPr>
        <p:blipFill rotWithShape="1">
          <a:blip r:embed="rId3">
            <a:extLst>
              <a:ext uri="{28A0092B-C50C-407E-A947-70E740481C1C}">
                <a14:useLocalDpi xmlns:a14="http://schemas.microsoft.com/office/drawing/2010/main" val="0"/>
              </a:ext>
            </a:extLst>
          </a:blip>
          <a:srcRect l="13914" t="37981" r="14117" b="37292"/>
          <a:stretch/>
        </p:blipFill>
        <p:spPr>
          <a:xfrm>
            <a:off x="9900649" y="5898855"/>
            <a:ext cx="2071978" cy="711874"/>
          </a:xfrm>
          <a:prstGeom prst="rect">
            <a:avLst/>
          </a:prstGeom>
        </p:spPr>
      </p:pic>
      <p:sp>
        <p:nvSpPr>
          <p:cNvPr id="3" name="Tijdelijke aanduiding voor inhoud 2">
            <a:extLst>
              <a:ext uri="{FF2B5EF4-FFF2-40B4-BE49-F238E27FC236}">
                <a16:creationId xmlns:a16="http://schemas.microsoft.com/office/drawing/2014/main" id="{80983739-B220-A050-E96F-57F8FC36B25A}"/>
              </a:ext>
            </a:extLst>
          </p:cNvPr>
          <p:cNvSpPr txBox="1">
            <a:spLocks/>
          </p:cNvSpPr>
          <p:nvPr/>
        </p:nvSpPr>
        <p:spPr>
          <a:xfrm>
            <a:off x="589691" y="1966332"/>
            <a:ext cx="6687600" cy="4950495"/>
          </a:xfrm>
          <a:prstGeom prst="rect">
            <a:avLst/>
          </a:prstGeom>
        </p:spPr>
        <p:txBody>
          <a:bodyPr vert="horz" lIns="45720" tIns="22860" rIns="45720" bIns="22860" rtlCol="0" anchor="t">
            <a:normAutofit/>
          </a:bodyPr>
          <a:lstStyle>
            <a:lvl1pPr marL="0" marR="0" indent="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1pPr>
            <a:lvl2pPr marL="0" marR="0" indent="457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2pPr>
            <a:lvl3pPr marL="0" marR="0" indent="914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3pPr>
            <a:lvl4pPr marL="0" marR="0" indent="1371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4pPr>
            <a:lvl5pPr marL="0" marR="0" indent="18288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5pPr>
            <a:lvl6pPr marL="0" marR="0" indent="22860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6pPr>
            <a:lvl7pPr marL="0" marR="0" indent="2743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7pPr>
            <a:lvl8pPr marL="0" marR="0" indent="3200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8pPr>
            <a:lvl9pPr marL="0" marR="0" indent="3657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9pPr>
          </a:lstStyle>
          <a:p>
            <a:pPr marL="342900" indent="-342900" defTabSz="1219169">
              <a:buFont typeface="Arial" panose="020B0604020202020204" pitchFamily="34" charset="0"/>
              <a:buChar char="•"/>
            </a:pPr>
            <a:r>
              <a:rPr lang="nl-NL" sz="2000" b="0" kern="0" dirty="0">
                <a:latin typeface="Helvetica Neue"/>
                <a:cs typeface="Calibri Light"/>
              </a:rPr>
              <a:t>Batterijen </a:t>
            </a:r>
            <a:r>
              <a:rPr lang="nl-NL" sz="2000" b="0" kern="0" dirty="0" err="1">
                <a:latin typeface="Helvetica Neue"/>
                <a:cs typeface="Calibri Light"/>
              </a:rPr>
              <a:t>vs</a:t>
            </a:r>
            <a:r>
              <a:rPr lang="nl-NL" sz="2000" b="0" kern="0" dirty="0">
                <a:latin typeface="Helvetica Neue"/>
                <a:cs typeface="Calibri Light"/>
              </a:rPr>
              <a:t> oplaadbaar toestel</a:t>
            </a:r>
            <a:endParaRPr lang="en-US" dirty="0"/>
          </a:p>
          <a:p>
            <a:pPr marL="342900" indent="-342900" defTabSz="1219169">
              <a:buFont typeface="Arial" panose="020B0604020202020204" pitchFamily="34" charset="0"/>
              <a:buChar char="•"/>
            </a:pPr>
            <a:r>
              <a:rPr lang="nl-NL" sz="2000" b="0" kern="0" dirty="0">
                <a:latin typeface="Helvetica Neue"/>
                <a:cs typeface="Calibri Light"/>
              </a:rPr>
              <a:t>(Blue </a:t>
            </a:r>
            <a:r>
              <a:rPr lang="nl-NL" sz="2000" b="0" kern="0" dirty="0" err="1">
                <a:latin typeface="Helvetica Neue"/>
                <a:cs typeface="Calibri Light"/>
              </a:rPr>
              <a:t>Tooth</a:t>
            </a:r>
            <a:r>
              <a:rPr lang="nl-NL" sz="2000" b="0" kern="0" dirty="0">
                <a:latin typeface="Helvetica Neue"/>
                <a:cs typeface="Calibri Light"/>
              </a:rPr>
              <a:t>) koppeling met mobiele telefoon</a:t>
            </a:r>
          </a:p>
          <a:p>
            <a:pPr marL="342900" indent="-342900" defTabSz="1219169">
              <a:buFont typeface="Arial" panose="020B0604020202020204" pitchFamily="34" charset="0"/>
              <a:buChar char="•"/>
            </a:pPr>
            <a:r>
              <a:rPr lang="nl-NL" sz="2000" b="0" kern="0" dirty="0">
                <a:latin typeface="Helvetica Neue"/>
                <a:cs typeface="Calibri Light"/>
              </a:rPr>
              <a:t>Op afstand aanpassen</a:t>
            </a:r>
          </a:p>
          <a:p>
            <a:pPr defTabSz="1219169"/>
            <a:endParaRPr lang="nl-NL" sz="2500" kern="0" dirty="0">
              <a:latin typeface="Helvetica Neue"/>
              <a:cs typeface="Calibri Light"/>
            </a:endParaRPr>
          </a:p>
          <a:p>
            <a:pPr defTabSz="1219169"/>
            <a:endParaRPr lang="nl-NL" sz="2500" kern="0" dirty="0">
              <a:latin typeface="Helvetica Neue"/>
            </a:endParaRPr>
          </a:p>
        </p:txBody>
      </p:sp>
      <p:sp>
        <p:nvSpPr>
          <p:cNvPr id="5" name="Titel 1">
            <a:extLst>
              <a:ext uri="{FF2B5EF4-FFF2-40B4-BE49-F238E27FC236}">
                <a16:creationId xmlns:a16="http://schemas.microsoft.com/office/drawing/2014/main" id="{D687D57C-217C-6EEA-52DE-1D448C068DE0}"/>
              </a:ext>
            </a:extLst>
          </p:cNvPr>
          <p:cNvSpPr txBox="1">
            <a:spLocks/>
          </p:cNvSpPr>
          <p:nvPr/>
        </p:nvSpPr>
        <p:spPr>
          <a:xfrm>
            <a:off x="589691" y="979871"/>
            <a:ext cx="11271873" cy="838183"/>
          </a:xfrm>
          <a:prstGeom prst="rect">
            <a:avLst/>
          </a:prstGeom>
        </p:spPr>
        <p:txBody>
          <a:bodyPr lIns="91440" tIns="45720" rIns="91440" bIns="45720" anchor="t">
            <a:normAutofit/>
          </a:bodyPr>
          <a:lstStyle>
            <a:lvl1pPr marL="0" marR="0" indent="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9pPr>
          </a:lstStyle>
          <a:p>
            <a:pPr defTabSz="1219169"/>
            <a:r>
              <a:rPr lang="nl-NL" sz="4800" kern="0" spc="-200" dirty="0">
                <a:latin typeface="Helvetica Neue"/>
                <a:cs typeface="Times New Roman"/>
              </a:rPr>
              <a:t>Vernieuwing in Hoortoestellen</a:t>
            </a:r>
            <a:endParaRPr lang="en-US" dirty="0"/>
          </a:p>
        </p:txBody>
      </p:sp>
    </p:spTree>
    <p:extLst>
      <p:ext uri="{BB962C8B-B14F-4D97-AF65-F5344CB8AC3E}">
        <p14:creationId xmlns:p14="http://schemas.microsoft.com/office/powerpoint/2010/main" val="223205596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a:extLst>
            <a:ext uri="{FF2B5EF4-FFF2-40B4-BE49-F238E27FC236}">
              <a16:creationId xmlns:a16="http://schemas.microsoft.com/office/drawing/2014/main" id="{2B5D3230-2F74-BC55-673F-95C5B91FFDDB}"/>
            </a:ext>
          </a:extLst>
        </p:cNvPr>
        <p:cNvGrpSpPr/>
        <p:nvPr/>
      </p:nvGrpSpPr>
      <p:grpSpPr>
        <a:xfrm>
          <a:off x="0" y="0"/>
          <a:ext cx="0" cy="0"/>
          <a:chOff x="0" y="0"/>
          <a:chExt cx="0" cy="0"/>
        </a:xfrm>
      </p:grpSpPr>
      <p:pic>
        <p:nvPicPr>
          <p:cNvPr id="4" name="Picture 3" descr="A logo on a blue background&#10;&#10;Description automatically generated">
            <a:extLst>
              <a:ext uri="{FF2B5EF4-FFF2-40B4-BE49-F238E27FC236}">
                <a16:creationId xmlns:a16="http://schemas.microsoft.com/office/drawing/2014/main" id="{932C3BE5-7B9A-BBA4-EFA8-F20A4BEF1A23}"/>
              </a:ext>
            </a:extLst>
          </p:cNvPr>
          <p:cNvPicPr>
            <a:picLocks noChangeAspect="1"/>
          </p:cNvPicPr>
          <p:nvPr/>
        </p:nvPicPr>
        <p:blipFill rotWithShape="1">
          <a:blip r:embed="rId3">
            <a:extLst>
              <a:ext uri="{28A0092B-C50C-407E-A947-70E740481C1C}">
                <a14:useLocalDpi xmlns:a14="http://schemas.microsoft.com/office/drawing/2010/main" val="0"/>
              </a:ext>
            </a:extLst>
          </a:blip>
          <a:srcRect l="13914" t="37981" r="14117" b="37292"/>
          <a:stretch/>
        </p:blipFill>
        <p:spPr>
          <a:xfrm>
            <a:off x="9900649" y="5898855"/>
            <a:ext cx="2071978" cy="711874"/>
          </a:xfrm>
          <a:prstGeom prst="rect">
            <a:avLst/>
          </a:prstGeom>
        </p:spPr>
      </p:pic>
      <p:sp>
        <p:nvSpPr>
          <p:cNvPr id="3" name="Tijdelijke aanduiding voor inhoud 2">
            <a:extLst>
              <a:ext uri="{FF2B5EF4-FFF2-40B4-BE49-F238E27FC236}">
                <a16:creationId xmlns:a16="http://schemas.microsoft.com/office/drawing/2014/main" id="{D55D8FDB-54F3-A672-0720-91D86E615976}"/>
              </a:ext>
            </a:extLst>
          </p:cNvPr>
          <p:cNvSpPr txBox="1">
            <a:spLocks/>
          </p:cNvSpPr>
          <p:nvPr/>
        </p:nvSpPr>
        <p:spPr>
          <a:xfrm>
            <a:off x="589691" y="1966332"/>
            <a:ext cx="6687600" cy="4950495"/>
          </a:xfrm>
          <a:prstGeom prst="rect">
            <a:avLst/>
          </a:prstGeom>
        </p:spPr>
        <p:txBody>
          <a:bodyPr vert="horz" lIns="45720" tIns="22860" rIns="45720" bIns="22860" rtlCol="0" anchor="t">
            <a:normAutofit/>
          </a:bodyPr>
          <a:lstStyle>
            <a:lvl1pPr marL="0" marR="0" indent="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1pPr>
            <a:lvl2pPr marL="0" marR="0" indent="457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2pPr>
            <a:lvl3pPr marL="0" marR="0" indent="914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3pPr>
            <a:lvl4pPr marL="0" marR="0" indent="1371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4pPr>
            <a:lvl5pPr marL="0" marR="0" indent="18288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5pPr>
            <a:lvl6pPr marL="0" marR="0" indent="22860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6pPr>
            <a:lvl7pPr marL="0" marR="0" indent="2743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7pPr>
            <a:lvl8pPr marL="0" marR="0" indent="3200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8pPr>
            <a:lvl9pPr marL="0" marR="0" indent="3657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9pPr>
          </a:lstStyle>
          <a:p>
            <a:pPr marL="342900" indent="-342900" defTabSz="1219169">
              <a:buFont typeface="Arial" panose="020B0604020202020204" pitchFamily="34" charset="0"/>
              <a:buChar char="•"/>
            </a:pPr>
            <a:r>
              <a:rPr lang="nl-NL" sz="2000" b="0" kern="0" dirty="0" err="1">
                <a:ea typeface="+mj-lt"/>
                <a:cs typeface="+mj-lt"/>
              </a:rPr>
              <a:t>Hoorcabine</a:t>
            </a:r>
            <a:endParaRPr lang="nl-NL" sz="2000" b="0" kern="0" dirty="0" err="1">
              <a:latin typeface="Helvetica Neue"/>
              <a:ea typeface="+mj-lt"/>
              <a:cs typeface="+mj-lt"/>
            </a:endParaRPr>
          </a:p>
          <a:p>
            <a:pPr marL="342900" indent="-342900" defTabSz="1219169">
              <a:buFont typeface="Arial" panose="020B0604020202020204" pitchFamily="34" charset="0"/>
              <a:buChar char="•"/>
            </a:pPr>
            <a:r>
              <a:rPr lang="nl-NL" sz="2000" b="0" kern="0" dirty="0">
                <a:latin typeface="Helvetica Neue"/>
                <a:ea typeface="+mj-lt"/>
                <a:cs typeface="+mj-lt"/>
              </a:rPr>
              <a:t>3D </a:t>
            </a:r>
            <a:r>
              <a:rPr lang="nl-NL" sz="2000" b="0" kern="0" dirty="0" err="1">
                <a:latin typeface="Helvetica Neue"/>
                <a:ea typeface="+mj-lt"/>
                <a:cs typeface="+mj-lt"/>
              </a:rPr>
              <a:t>oorstukjes</a:t>
            </a:r>
            <a:r>
              <a:rPr lang="nl-NL" sz="2000" b="0" kern="0" dirty="0">
                <a:latin typeface="Helvetica Neue"/>
                <a:ea typeface="+mj-lt"/>
                <a:cs typeface="+mj-lt"/>
              </a:rPr>
              <a:t> (digitaal) </a:t>
            </a:r>
            <a:r>
              <a:rPr lang="nl-NL" sz="2000" b="0" i="1" kern="0" dirty="0">
                <a:latin typeface="Helvetica Neue"/>
                <a:ea typeface="+mj-lt"/>
                <a:cs typeface="+mj-lt"/>
              </a:rPr>
              <a:t>(Formaat – Petra)</a:t>
            </a:r>
            <a:endParaRPr lang="nl-NL" i="1" dirty="0"/>
          </a:p>
          <a:p>
            <a:pPr marL="342900" indent="-342900" defTabSz="1219169">
              <a:buFont typeface="Arial" panose="020B0604020202020204" pitchFamily="34" charset="0"/>
              <a:buChar char="•"/>
            </a:pPr>
            <a:r>
              <a:rPr lang="nl-NL" sz="2000" b="0" kern="0" dirty="0">
                <a:solidFill>
                  <a:schemeClr val="bg1"/>
                </a:solidFill>
                <a:latin typeface="Helvetica Neue"/>
                <a:cs typeface="Calibri Light"/>
              </a:rPr>
              <a:t>REM meting</a:t>
            </a:r>
          </a:p>
          <a:p>
            <a:pPr marL="342900" indent="-342900" defTabSz="1219169">
              <a:buFont typeface="Arial" panose="020B0604020202020204" pitchFamily="34" charset="0"/>
              <a:buChar char="•"/>
            </a:pPr>
            <a:r>
              <a:rPr lang="nl-NL" sz="2000" b="0" kern="0" dirty="0">
                <a:solidFill>
                  <a:schemeClr val="bg1"/>
                </a:solidFill>
                <a:latin typeface="Helvetica Neue"/>
                <a:cs typeface="Calibri Light"/>
              </a:rPr>
              <a:t>Oorsmeer verwijderen</a:t>
            </a:r>
          </a:p>
          <a:p>
            <a:pPr marL="342900" indent="-342900" defTabSz="1219169">
              <a:buFont typeface="Arial" panose="020B0604020202020204" pitchFamily="34" charset="0"/>
              <a:buChar char="•"/>
            </a:pPr>
            <a:endParaRPr lang="nl-NL" sz="2000" b="0" kern="0" dirty="0">
              <a:solidFill>
                <a:schemeClr val="bg1"/>
              </a:solidFill>
              <a:latin typeface="Helvetica Neue"/>
              <a:cs typeface="Calibri Light"/>
            </a:endParaRPr>
          </a:p>
          <a:p>
            <a:pPr defTabSz="1219169"/>
            <a:endParaRPr lang="nl-NL" sz="2500" kern="0" dirty="0">
              <a:latin typeface="Helvetica Neue"/>
              <a:cs typeface="Calibri Light"/>
            </a:endParaRPr>
          </a:p>
          <a:p>
            <a:pPr defTabSz="1219169"/>
            <a:endParaRPr lang="nl-NL" sz="2500" kern="0" dirty="0">
              <a:latin typeface="Helvetica Neue"/>
            </a:endParaRPr>
          </a:p>
        </p:txBody>
      </p:sp>
      <p:sp>
        <p:nvSpPr>
          <p:cNvPr id="5" name="Titel 1">
            <a:extLst>
              <a:ext uri="{FF2B5EF4-FFF2-40B4-BE49-F238E27FC236}">
                <a16:creationId xmlns:a16="http://schemas.microsoft.com/office/drawing/2014/main" id="{66FBDC4C-3CEE-49EC-CE27-63A430BB0E23}"/>
              </a:ext>
            </a:extLst>
          </p:cNvPr>
          <p:cNvSpPr txBox="1">
            <a:spLocks/>
          </p:cNvSpPr>
          <p:nvPr/>
        </p:nvSpPr>
        <p:spPr>
          <a:xfrm>
            <a:off x="589691" y="979871"/>
            <a:ext cx="11271873" cy="838183"/>
          </a:xfrm>
          <a:prstGeom prst="rect">
            <a:avLst/>
          </a:prstGeom>
        </p:spPr>
        <p:txBody>
          <a:bodyPr lIns="91440" tIns="45720" rIns="91440" bIns="45720" anchor="t">
            <a:normAutofit/>
          </a:bodyPr>
          <a:lstStyle>
            <a:lvl1pPr marL="0" marR="0" indent="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9pPr>
          </a:lstStyle>
          <a:p>
            <a:pPr defTabSz="1219169"/>
            <a:r>
              <a:rPr lang="nl-NL" sz="4800" kern="0" spc="-200">
                <a:latin typeface="Helvetica Neue"/>
                <a:cs typeface="Times New Roman"/>
              </a:rPr>
              <a:t>Vernieuwing in de winkels</a:t>
            </a:r>
            <a:endParaRPr lang="en-US"/>
          </a:p>
        </p:txBody>
      </p:sp>
    </p:spTree>
    <p:extLst>
      <p:ext uri="{BB962C8B-B14F-4D97-AF65-F5344CB8AC3E}">
        <p14:creationId xmlns:p14="http://schemas.microsoft.com/office/powerpoint/2010/main" val="12980337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a:extLst>
            <a:ext uri="{FF2B5EF4-FFF2-40B4-BE49-F238E27FC236}">
              <a16:creationId xmlns:a16="http://schemas.microsoft.com/office/drawing/2014/main" id="{9AF16A52-9BCF-67FC-E38E-CFE682B922CE}"/>
            </a:ext>
          </a:extLst>
        </p:cNvPr>
        <p:cNvGrpSpPr/>
        <p:nvPr/>
      </p:nvGrpSpPr>
      <p:grpSpPr>
        <a:xfrm>
          <a:off x="0" y="0"/>
          <a:ext cx="0" cy="0"/>
          <a:chOff x="0" y="0"/>
          <a:chExt cx="0" cy="0"/>
        </a:xfrm>
      </p:grpSpPr>
      <p:pic>
        <p:nvPicPr>
          <p:cNvPr id="4" name="Picture 3" descr="A logo on a blue background&#10;&#10;Description automatically generated">
            <a:extLst>
              <a:ext uri="{FF2B5EF4-FFF2-40B4-BE49-F238E27FC236}">
                <a16:creationId xmlns:a16="http://schemas.microsoft.com/office/drawing/2014/main" id="{E04034F4-C963-BF2C-0EB7-241BC68FAD49}"/>
              </a:ext>
            </a:extLst>
          </p:cNvPr>
          <p:cNvPicPr>
            <a:picLocks noChangeAspect="1"/>
          </p:cNvPicPr>
          <p:nvPr/>
        </p:nvPicPr>
        <p:blipFill rotWithShape="1">
          <a:blip r:embed="rId3">
            <a:extLst>
              <a:ext uri="{28A0092B-C50C-407E-A947-70E740481C1C}">
                <a14:useLocalDpi xmlns:a14="http://schemas.microsoft.com/office/drawing/2010/main" val="0"/>
              </a:ext>
            </a:extLst>
          </a:blip>
          <a:srcRect l="13914" t="37981" r="14117" b="37292"/>
          <a:stretch/>
        </p:blipFill>
        <p:spPr>
          <a:xfrm>
            <a:off x="9900649" y="5898855"/>
            <a:ext cx="2071978" cy="711874"/>
          </a:xfrm>
          <a:prstGeom prst="rect">
            <a:avLst/>
          </a:prstGeom>
        </p:spPr>
      </p:pic>
      <p:sp>
        <p:nvSpPr>
          <p:cNvPr id="3" name="Tijdelijke aanduiding voor inhoud 2">
            <a:extLst>
              <a:ext uri="{FF2B5EF4-FFF2-40B4-BE49-F238E27FC236}">
                <a16:creationId xmlns:a16="http://schemas.microsoft.com/office/drawing/2014/main" id="{072A422A-AEB0-BE46-3DCC-31E6095484B3}"/>
              </a:ext>
            </a:extLst>
          </p:cNvPr>
          <p:cNvSpPr txBox="1">
            <a:spLocks/>
          </p:cNvSpPr>
          <p:nvPr/>
        </p:nvSpPr>
        <p:spPr>
          <a:xfrm>
            <a:off x="556561" y="1436245"/>
            <a:ext cx="6687600" cy="4950495"/>
          </a:xfrm>
          <a:prstGeom prst="rect">
            <a:avLst/>
          </a:prstGeom>
        </p:spPr>
        <p:txBody>
          <a:bodyPr vert="horz" lIns="45720" tIns="22860" rIns="45720" bIns="22860" rtlCol="0" anchor="t">
            <a:normAutofit/>
          </a:bodyPr>
          <a:lstStyle>
            <a:lvl1pPr marL="0" marR="0" indent="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1pPr>
            <a:lvl2pPr marL="0" marR="0" indent="457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2pPr>
            <a:lvl3pPr marL="0" marR="0" indent="914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3pPr>
            <a:lvl4pPr marL="0" marR="0" indent="1371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4pPr>
            <a:lvl5pPr marL="0" marR="0" indent="18288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5pPr>
            <a:lvl6pPr marL="0" marR="0" indent="22860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6pPr>
            <a:lvl7pPr marL="0" marR="0" indent="2743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7pPr>
            <a:lvl8pPr marL="0" marR="0" indent="3200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8pPr>
            <a:lvl9pPr marL="0" marR="0" indent="3657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9pPr>
          </a:lstStyle>
          <a:p>
            <a:pPr marL="342900" indent="-342900" defTabSz="1219169">
              <a:buFont typeface="Arial"/>
              <a:buChar char="•"/>
            </a:pPr>
            <a:r>
              <a:rPr lang="nl-NL" sz="2000" b="0" kern="0" dirty="0">
                <a:latin typeface="Helvetica Neue"/>
                <a:ea typeface="+mj-lt"/>
                <a:cs typeface="+mj-lt"/>
              </a:rPr>
              <a:t>Weten meer – Google weet alles</a:t>
            </a:r>
            <a:endParaRPr lang="nl-NL" dirty="0"/>
          </a:p>
          <a:p>
            <a:pPr marL="342900" indent="-342900" defTabSz="1219169">
              <a:buFont typeface="Arial"/>
              <a:buChar char="•"/>
            </a:pPr>
            <a:r>
              <a:rPr lang="nl-NL" sz="2000" b="0" kern="0" dirty="0">
                <a:latin typeface="Helvetica Neue"/>
                <a:ea typeface="+mj-lt"/>
                <a:cs typeface="+mj-lt"/>
              </a:rPr>
              <a:t>Hebben meer keuze (meer concurrentie, ketens, combi winkels)</a:t>
            </a:r>
          </a:p>
          <a:p>
            <a:pPr marL="342900" indent="-342900" defTabSz="1219169">
              <a:buFont typeface="Arial"/>
              <a:buChar char="•"/>
            </a:pPr>
            <a:r>
              <a:rPr lang="nl-NL" sz="2000" b="0" kern="0" dirty="0">
                <a:latin typeface="Helvetica Neue"/>
                <a:ea typeface="+mj-lt"/>
                <a:cs typeface="+mj-lt"/>
              </a:rPr>
              <a:t>Tinnitus en gehoorschade krijgt meer aandacht</a:t>
            </a:r>
          </a:p>
          <a:p>
            <a:pPr marL="342900" indent="-342900" defTabSz="1219169">
              <a:buFont typeface="Arial"/>
              <a:buChar char="•"/>
            </a:pPr>
            <a:r>
              <a:rPr lang="nl-NL" sz="2000" b="0" kern="0" dirty="0">
                <a:latin typeface="Helvetica Neue"/>
                <a:ea typeface="+mj-lt"/>
                <a:cs typeface="+mj-lt"/>
              </a:rPr>
              <a:t>Ouderen worden actiever (blijven jonger)</a:t>
            </a:r>
            <a:endParaRPr lang="nl-NL" sz="2000" b="0" kern="0" dirty="0">
              <a:latin typeface="Helvetica Neue"/>
              <a:cs typeface="Calibri Light"/>
            </a:endParaRPr>
          </a:p>
          <a:p>
            <a:pPr defTabSz="1219169"/>
            <a:endParaRPr lang="nl-NL" sz="2500" kern="0" dirty="0">
              <a:latin typeface="Helvetica Neue"/>
              <a:cs typeface="Calibri Light"/>
            </a:endParaRPr>
          </a:p>
          <a:p>
            <a:pPr defTabSz="1219169"/>
            <a:endParaRPr lang="nl-NL" sz="2500" kern="0" dirty="0">
              <a:latin typeface="Helvetica Neue"/>
            </a:endParaRPr>
          </a:p>
        </p:txBody>
      </p:sp>
      <p:sp>
        <p:nvSpPr>
          <p:cNvPr id="5" name="Titel 1">
            <a:extLst>
              <a:ext uri="{FF2B5EF4-FFF2-40B4-BE49-F238E27FC236}">
                <a16:creationId xmlns:a16="http://schemas.microsoft.com/office/drawing/2014/main" id="{B51868A8-4DE7-9136-B577-0D5D0C59A50E}"/>
              </a:ext>
            </a:extLst>
          </p:cNvPr>
          <p:cNvSpPr txBox="1">
            <a:spLocks/>
          </p:cNvSpPr>
          <p:nvPr/>
        </p:nvSpPr>
        <p:spPr>
          <a:xfrm>
            <a:off x="368821" y="549175"/>
            <a:ext cx="11271873" cy="838183"/>
          </a:xfrm>
          <a:prstGeom prst="rect">
            <a:avLst/>
          </a:prstGeom>
        </p:spPr>
        <p:txBody>
          <a:bodyPr lIns="91440" tIns="45720" rIns="91440" bIns="45720" anchor="t">
            <a:normAutofit/>
          </a:bodyPr>
          <a:lstStyle>
            <a:lvl1pPr marL="0" marR="0" indent="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9pPr>
          </a:lstStyle>
          <a:p>
            <a:pPr defTabSz="1219169"/>
            <a:r>
              <a:rPr lang="nl-NL" sz="4800" kern="0" spc="-200">
                <a:latin typeface="Helvetica Neue"/>
                <a:cs typeface="Times New Roman"/>
              </a:rPr>
              <a:t>Vernieuwing </a:t>
            </a:r>
            <a:r>
              <a:rPr lang="nl-NL" sz="4800" kern="0" spc="-200" dirty="0">
                <a:latin typeface="Helvetica Neue"/>
                <a:cs typeface="Times New Roman"/>
              </a:rPr>
              <a:t>van </a:t>
            </a:r>
            <a:r>
              <a:rPr lang="nl-NL" sz="4800" kern="0" spc="-200">
                <a:latin typeface="Helvetica Neue"/>
                <a:cs typeface="Times New Roman"/>
              </a:rPr>
              <a:t>de </a:t>
            </a:r>
            <a:r>
              <a:rPr lang="nl-NL" sz="4800" kern="0" spc="-200" dirty="0">
                <a:latin typeface="Helvetica Neue"/>
                <a:cs typeface="Times New Roman"/>
              </a:rPr>
              <a:t>consumenten</a:t>
            </a:r>
            <a:endParaRPr lang="en-US"/>
          </a:p>
        </p:txBody>
      </p:sp>
    </p:spTree>
    <p:extLst>
      <p:ext uri="{BB962C8B-B14F-4D97-AF65-F5344CB8AC3E}">
        <p14:creationId xmlns:p14="http://schemas.microsoft.com/office/powerpoint/2010/main" val="378123741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a:extLst>
            <a:ext uri="{FF2B5EF4-FFF2-40B4-BE49-F238E27FC236}">
              <a16:creationId xmlns:a16="http://schemas.microsoft.com/office/drawing/2014/main" id="{8D5DB679-EF8D-83B0-3CB5-D25AB7432670}"/>
            </a:ext>
          </a:extLst>
        </p:cNvPr>
        <p:cNvGrpSpPr/>
        <p:nvPr/>
      </p:nvGrpSpPr>
      <p:grpSpPr>
        <a:xfrm>
          <a:off x="0" y="0"/>
          <a:ext cx="0" cy="0"/>
          <a:chOff x="0" y="0"/>
          <a:chExt cx="0" cy="0"/>
        </a:xfrm>
      </p:grpSpPr>
      <p:pic>
        <p:nvPicPr>
          <p:cNvPr id="4" name="Picture 3" descr="A logo on a blue background&#10;&#10;Description automatically generated">
            <a:extLst>
              <a:ext uri="{FF2B5EF4-FFF2-40B4-BE49-F238E27FC236}">
                <a16:creationId xmlns:a16="http://schemas.microsoft.com/office/drawing/2014/main" id="{8AA7A025-E16C-3656-AF65-4D530FBBAEFF}"/>
              </a:ext>
            </a:extLst>
          </p:cNvPr>
          <p:cNvPicPr>
            <a:picLocks noChangeAspect="1"/>
          </p:cNvPicPr>
          <p:nvPr/>
        </p:nvPicPr>
        <p:blipFill rotWithShape="1">
          <a:blip r:embed="rId3">
            <a:extLst>
              <a:ext uri="{28A0092B-C50C-407E-A947-70E740481C1C}">
                <a14:useLocalDpi xmlns:a14="http://schemas.microsoft.com/office/drawing/2010/main" val="0"/>
              </a:ext>
            </a:extLst>
          </a:blip>
          <a:srcRect l="13914" t="37981" r="14117" b="37292"/>
          <a:stretch/>
        </p:blipFill>
        <p:spPr>
          <a:xfrm>
            <a:off x="9900649" y="5898855"/>
            <a:ext cx="2071978" cy="711874"/>
          </a:xfrm>
          <a:prstGeom prst="rect">
            <a:avLst/>
          </a:prstGeom>
        </p:spPr>
      </p:pic>
      <p:sp>
        <p:nvSpPr>
          <p:cNvPr id="3" name="Tijdelijke aanduiding voor inhoud 2">
            <a:extLst>
              <a:ext uri="{FF2B5EF4-FFF2-40B4-BE49-F238E27FC236}">
                <a16:creationId xmlns:a16="http://schemas.microsoft.com/office/drawing/2014/main" id="{0A3923CE-2222-0FBB-19BE-BBE14D854516}"/>
              </a:ext>
            </a:extLst>
          </p:cNvPr>
          <p:cNvSpPr txBox="1">
            <a:spLocks/>
          </p:cNvSpPr>
          <p:nvPr/>
        </p:nvSpPr>
        <p:spPr>
          <a:xfrm>
            <a:off x="589691" y="1966332"/>
            <a:ext cx="6687600" cy="4950495"/>
          </a:xfrm>
          <a:prstGeom prst="rect">
            <a:avLst/>
          </a:prstGeom>
        </p:spPr>
        <p:txBody>
          <a:bodyPr vert="horz" lIns="45720" tIns="22860" rIns="45720" bIns="22860" rtlCol="0" anchor="t">
            <a:normAutofit/>
          </a:bodyPr>
          <a:lstStyle>
            <a:lvl1pPr marL="0" marR="0" indent="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1pPr>
            <a:lvl2pPr marL="0" marR="0" indent="457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2pPr>
            <a:lvl3pPr marL="0" marR="0" indent="914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3pPr>
            <a:lvl4pPr marL="0" marR="0" indent="1371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4pPr>
            <a:lvl5pPr marL="0" marR="0" indent="18288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5pPr>
            <a:lvl6pPr marL="0" marR="0" indent="22860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6pPr>
            <a:lvl7pPr marL="0" marR="0" indent="2743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7pPr>
            <a:lvl8pPr marL="0" marR="0" indent="3200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8pPr>
            <a:lvl9pPr marL="0" marR="0" indent="3657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9pPr>
          </a:lstStyle>
          <a:p>
            <a:pPr defTabSz="1219169"/>
            <a:endParaRPr lang="nl-NL" sz="2500" kern="0">
              <a:latin typeface="Helvetica Neue"/>
              <a:cs typeface="Calibri Light"/>
            </a:endParaRPr>
          </a:p>
          <a:p>
            <a:pPr defTabSz="1219169"/>
            <a:endParaRPr lang="nl-NL" sz="2500" kern="0">
              <a:latin typeface="Helvetica Neue"/>
            </a:endParaRPr>
          </a:p>
        </p:txBody>
      </p:sp>
      <p:sp>
        <p:nvSpPr>
          <p:cNvPr id="5" name="Titel 1">
            <a:extLst>
              <a:ext uri="{FF2B5EF4-FFF2-40B4-BE49-F238E27FC236}">
                <a16:creationId xmlns:a16="http://schemas.microsoft.com/office/drawing/2014/main" id="{67EFA801-6C77-95C1-F3CC-1CA68223DA3C}"/>
              </a:ext>
            </a:extLst>
          </p:cNvPr>
          <p:cNvSpPr txBox="1">
            <a:spLocks/>
          </p:cNvSpPr>
          <p:nvPr/>
        </p:nvSpPr>
        <p:spPr>
          <a:xfrm>
            <a:off x="589691" y="979871"/>
            <a:ext cx="11271873" cy="838183"/>
          </a:xfrm>
          <a:prstGeom prst="rect">
            <a:avLst/>
          </a:prstGeom>
        </p:spPr>
        <p:txBody>
          <a:bodyPr lIns="91440" tIns="45720" rIns="91440" bIns="45720" anchor="t">
            <a:normAutofit/>
          </a:bodyPr>
          <a:lstStyle>
            <a:lvl1pPr marL="0" marR="0" indent="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9pPr>
          </a:lstStyle>
          <a:p>
            <a:pPr defTabSz="1219169"/>
            <a:r>
              <a:rPr lang="nl-NL" sz="4800" kern="0" spc="-200" dirty="0">
                <a:latin typeface="Helvetica Neue"/>
                <a:cs typeface="Times New Roman"/>
              </a:rPr>
              <a:t>Vernieuwing in jouw ondernemerschap</a:t>
            </a:r>
            <a:endParaRPr lang="en-US" dirty="0"/>
          </a:p>
        </p:txBody>
      </p:sp>
      <p:sp>
        <p:nvSpPr>
          <p:cNvPr id="6" name="Tijdelijke aanduiding voor inhoud 2">
            <a:extLst>
              <a:ext uri="{FF2B5EF4-FFF2-40B4-BE49-F238E27FC236}">
                <a16:creationId xmlns:a16="http://schemas.microsoft.com/office/drawing/2014/main" id="{B57EE82E-3F1A-B33E-245C-0CD53A6F0321}"/>
              </a:ext>
            </a:extLst>
          </p:cNvPr>
          <p:cNvSpPr txBox="1">
            <a:spLocks/>
          </p:cNvSpPr>
          <p:nvPr/>
        </p:nvSpPr>
        <p:spPr>
          <a:xfrm>
            <a:off x="479256" y="1933203"/>
            <a:ext cx="6687600" cy="4332060"/>
          </a:xfrm>
          <a:prstGeom prst="rect">
            <a:avLst/>
          </a:prstGeom>
        </p:spPr>
        <p:txBody>
          <a:bodyPr vert="horz" lIns="45720" tIns="22860" rIns="45720" bIns="22860" rtlCol="0" anchor="t">
            <a:normAutofit/>
          </a:bodyPr>
          <a:lstStyle>
            <a:lvl1pPr marL="0" marR="0" indent="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1pPr>
            <a:lvl2pPr marL="0" marR="0" indent="457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2pPr>
            <a:lvl3pPr marL="0" marR="0" indent="914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3pPr>
            <a:lvl4pPr marL="0" marR="0" indent="1371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4pPr>
            <a:lvl5pPr marL="0" marR="0" indent="18288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5pPr>
            <a:lvl6pPr marL="0" marR="0" indent="22860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6pPr>
            <a:lvl7pPr marL="0" marR="0" indent="2743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7pPr>
            <a:lvl8pPr marL="0" marR="0" indent="3200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8pPr>
            <a:lvl9pPr marL="0" marR="0" indent="3657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9pPr>
          </a:lstStyle>
          <a:p>
            <a:pPr marL="342900" indent="-342900" defTabSz="1219169">
              <a:buFont typeface="Calibri"/>
              <a:buChar char="-"/>
            </a:pPr>
            <a:r>
              <a:rPr lang="nl-NL" sz="2000" b="0" kern="0" dirty="0">
                <a:latin typeface="Helvetica Neue"/>
                <a:ea typeface="+mj-lt"/>
                <a:cs typeface="+mj-lt"/>
              </a:rPr>
              <a:t>Personeel is schaars</a:t>
            </a:r>
            <a:endParaRPr lang="en-US" dirty="0"/>
          </a:p>
          <a:p>
            <a:pPr marL="342900" indent="-342900" defTabSz="1219169">
              <a:buFont typeface="Calibri"/>
              <a:buChar char="-"/>
            </a:pPr>
            <a:r>
              <a:rPr lang="nl-NL" sz="2000" b="0" kern="0" dirty="0">
                <a:latin typeface="Helvetica Neue"/>
                <a:ea typeface="+mj-lt"/>
                <a:cs typeface="+mj-lt"/>
              </a:rPr>
              <a:t>Marges ZN worden steeds kleiner</a:t>
            </a:r>
          </a:p>
          <a:p>
            <a:pPr marL="342900" indent="-342900" defTabSz="1219169">
              <a:buFont typeface="Calibri"/>
              <a:buChar char="-"/>
            </a:pPr>
            <a:r>
              <a:rPr lang="nl-NL" sz="2000" b="0" kern="0" dirty="0">
                <a:latin typeface="Helvetica Neue"/>
                <a:ea typeface="+mj-lt"/>
                <a:cs typeface="+mj-lt"/>
              </a:rPr>
              <a:t>Onderscheid wordt belangrijker</a:t>
            </a:r>
          </a:p>
          <a:p>
            <a:pPr marL="342900" indent="-342900" defTabSz="1219169">
              <a:buFont typeface="Calibri" panose="020B0604020202020204" pitchFamily="34" charset="0"/>
              <a:buChar char="-"/>
            </a:pPr>
            <a:r>
              <a:rPr lang="nl-NL" sz="2000" b="0" kern="0" dirty="0">
                <a:latin typeface="Helvetica Neue"/>
                <a:cs typeface="Calibri Light"/>
              </a:rPr>
              <a:t>“hoortoestel is een </a:t>
            </a:r>
            <a:r>
              <a:rPr lang="nl-NL" sz="2000" b="0" kern="0">
                <a:latin typeface="Helvetica Neue"/>
                <a:cs typeface="Calibri Light"/>
              </a:rPr>
              <a:t>half fabrikaat</a:t>
            </a:r>
            <a:r>
              <a:rPr lang="nl-NL" sz="2000" b="0" kern="0" dirty="0">
                <a:latin typeface="Helvetica Neue"/>
                <a:cs typeface="Calibri Light"/>
              </a:rPr>
              <a:t> …... De audicien maakt er een compleet product van”</a:t>
            </a:r>
          </a:p>
          <a:p>
            <a:pPr defTabSz="1219169"/>
            <a:endParaRPr lang="nl-NL" sz="2000" kern="0" dirty="0">
              <a:latin typeface="Helvetica Neue"/>
              <a:cs typeface="Calibri Light"/>
            </a:endParaRPr>
          </a:p>
          <a:p>
            <a:pPr defTabSz="1219169"/>
            <a:r>
              <a:rPr lang="nl-NL" sz="2000" b="0" kern="0" dirty="0">
                <a:latin typeface="Helvetica Neue"/>
              </a:rPr>
              <a:t>Laat ons dan helpen met de bijzaken (</a:t>
            </a:r>
            <a:r>
              <a:rPr lang="nl-NL" sz="2000" b="0" kern="0" dirty="0" err="1">
                <a:latin typeface="Helvetica Neue"/>
              </a:rPr>
              <a:t>oa</a:t>
            </a:r>
            <a:r>
              <a:rPr lang="nl-NL" sz="2000" b="0" kern="0" dirty="0">
                <a:latin typeface="Helvetica Neue"/>
              </a:rPr>
              <a:t>)</a:t>
            </a:r>
          </a:p>
          <a:p>
            <a:pPr marL="342900" indent="-342900" defTabSz="1219169">
              <a:buFont typeface="Calibri"/>
              <a:buChar char="-"/>
            </a:pPr>
            <a:r>
              <a:rPr lang="nl-NL" sz="2000" b="0" kern="0" dirty="0">
                <a:latin typeface="Helvetica Neue"/>
              </a:rPr>
              <a:t>(Inkoop) administratie</a:t>
            </a:r>
          </a:p>
          <a:p>
            <a:pPr marL="342900" indent="-342900" defTabSz="1219169">
              <a:buFont typeface="Calibri"/>
              <a:buChar char="-"/>
            </a:pPr>
            <a:r>
              <a:rPr lang="nl-NL" sz="2000" b="0" kern="0" dirty="0">
                <a:latin typeface="Helvetica Neue"/>
              </a:rPr>
              <a:t>Declaratie</a:t>
            </a:r>
          </a:p>
          <a:p>
            <a:pPr marL="342900" indent="-342900" defTabSz="1219169">
              <a:buFont typeface="Calibri"/>
              <a:buChar char="-"/>
            </a:pPr>
            <a:r>
              <a:rPr lang="nl-NL" sz="2000" b="0" kern="0" dirty="0">
                <a:latin typeface="Helvetica Neue"/>
              </a:rPr>
              <a:t>Marketing</a:t>
            </a:r>
          </a:p>
        </p:txBody>
      </p:sp>
      <p:pic>
        <p:nvPicPr>
          <p:cNvPr id="8" name="shutterstock_1598506348.jpeg" descr="shutterstock_1598506348.jpeg">
            <a:extLst>
              <a:ext uri="{FF2B5EF4-FFF2-40B4-BE49-F238E27FC236}">
                <a16:creationId xmlns:a16="http://schemas.microsoft.com/office/drawing/2014/main" id="{5140B69B-392D-AEEF-C318-DC5FFE12BB9C}"/>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rcRect/>
          <a:stretch>
            <a:fillRect/>
          </a:stretch>
        </p:blipFill>
        <p:spPr>
          <a:xfrm flipH="1">
            <a:off x="7525382" y="2184700"/>
            <a:ext cx="4418533" cy="2488599"/>
          </a:xfrm>
          <a:prstGeom prst="rect">
            <a:avLst/>
          </a:prstGeom>
          <a:ln w="12700">
            <a:miter lim="400000"/>
          </a:ln>
        </p:spPr>
      </p:pic>
    </p:spTree>
    <p:extLst>
      <p:ext uri="{BB962C8B-B14F-4D97-AF65-F5344CB8AC3E}">
        <p14:creationId xmlns:p14="http://schemas.microsoft.com/office/powerpoint/2010/main" val="118002115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693C59E-2F9F-4D16-B628-CF441637A0B6}"/>
              </a:ext>
            </a:extLst>
          </p:cNvPr>
          <p:cNvPicPr>
            <a:picLocks noChangeAspect="1"/>
          </p:cNvPicPr>
          <p:nvPr/>
        </p:nvPicPr>
        <p:blipFill>
          <a:blip r:embed="rId2">
            <a:alphaModFix amt="70000"/>
          </a:blip>
          <a:stretch>
            <a:fillRect/>
          </a:stretch>
        </p:blipFill>
        <p:spPr>
          <a:xfrm>
            <a:off x="0" y="1693"/>
            <a:ext cx="12195012" cy="6856307"/>
          </a:xfrm>
          <a:prstGeom prst="rect">
            <a:avLst/>
          </a:prstGeom>
        </p:spPr>
      </p:pic>
      <p:sp>
        <p:nvSpPr>
          <p:cNvPr id="3" name="Tekstvak 2">
            <a:extLst>
              <a:ext uri="{FF2B5EF4-FFF2-40B4-BE49-F238E27FC236}">
                <a16:creationId xmlns:a16="http://schemas.microsoft.com/office/drawing/2014/main" id="{3217BAC4-774F-D777-DEEA-7193675A2915}"/>
              </a:ext>
            </a:extLst>
          </p:cNvPr>
          <p:cNvSpPr txBox="1"/>
          <p:nvPr/>
        </p:nvSpPr>
        <p:spPr>
          <a:xfrm>
            <a:off x="719847" y="1264241"/>
            <a:ext cx="5535039" cy="49326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1pPr>
            <a:lvl2pPr marL="0" marR="0" indent="228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2pPr>
            <a:lvl3pPr marL="0" marR="0" indent="457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3pPr>
            <a:lvl4pPr marL="0" marR="0" indent="685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4pPr>
            <a:lvl5pPr marL="0" marR="0" indent="9144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5pPr>
            <a:lvl6pPr marL="0" marR="0" indent="11430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6pPr>
            <a:lvl7pPr marL="0" marR="0" indent="1371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7pPr>
            <a:lvl8pPr marL="0" marR="0" indent="1600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8pPr>
            <a:lvl9pPr marL="0" marR="0" indent="1828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9pPr>
          </a:lstStyle>
          <a:p>
            <a:pPr marL="0" marR="0" indent="0" algn="ctr" defTabSz="1219169" rtl="0" fontAlgn="auto" latinLnBrk="0" hangingPunct="0">
              <a:lnSpc>
                <a:spcPct val="130000"/>
              </a:lnSpc>
              <a:spcBef>
                <a:spcPts val="0"/>
              </a:spcBef>
              <a:spcAft>
                <a:spcPts val="0"/>
              </a:spcAft>
              <a:buClrTx/>
              <a:buSzTx/>
              <a:buFontTx/>
              <a:buNone/>
              <a:tabLst/>
            </a:pPr>
            <a:r>
              <a:rPr kumimoji="0" lang="nl-NL" sz="4000" b="1" i="0" u="none" strike="noStrike" cap="none" spc="0" normalizeH="0" baseline="0" dirty="0">
                <a:ln>
                  <a:noFill/>
                </a:ln>
                <a:solidFill>
                  <a:schemeClr val="accent1"/>
                </a:solidFill>
                <a:effectLst/>
                <a:uFillTx/>
                <a:ea typeface="+mn-ea"/>
                <a:cs typeface="+mn-cs"/>
                <a:sym typeface="Helvetica Neue"/>
              </a:rPr>
              <a:t>If you listen carefully, you get to hear everything you didn’t want to hear in the first place</a:t>
            </a:r>
            <a:endParaRPr lang="nl-NL" sz="4000" dirty="0">
              <a:solidFill>
                <a:schemeClr val="accent1"/>
              </a:solidFill>
            </a:endParaRPr>
          </a:p>
          <a:p>
            <a:pPr marL="0" marR="0" indent="0" algn="ctr" defTabSz="1219169" rtl="0" fontAlgn="auto" latinLnBrk="0" hangingPunct="0">
              <a:lnSpc>
                <a:spcPct val="130000"/>
              </a:lnSpc>
              <a:spcBef>
                <a:spcPts val="0"/>
              </a:spcBef>
              <a:spcAft>
                <a:spcPts val="0"/>
              </a:spcAft>
              <a:buClrTx/>
              <a:buSzTx/>
              <a:buFontTx/>
              <a:buNone/>
              <a:tabLst/>
            </a:pPr>
            <a:r>
              <a:rPr lang="nl-NL" sz="1400" dirty="0">
                <a:solidFill>
                  <a:schemeClr val="accent1"/>
                </a:solidFill>
              </a:rPr>
              <a:t>– Sholem Aleichem</a:t>
            </a:r>
          </a:p>
          <a:p>
            <a:pPr marL="0" marR="0" indent="0" algn="ctr" defTabSz="1219169" rtl="0" fontAlgn="auto" latinLnBrk="0" hangingPunct="0">
              <a:lnSpc>
                <a:spcPct val="130000"/>
              </a:lnSpc>
              <a:spcBef>
                <a:spcPts val="0"/>
              </a:spcBef>
              <a:spcAft>
                <a:spcPts val="0"/>
              </a:spcAft>
              <a:buClrTx/>
              <a:buSzTx/>
              <a:buFontTx/>
              <a:buNone/>
              <a:tabLst/>
            </a:pPr>
            <a:endParaRPr kumimoji="0" lang="nl-NL" sz="3000" b="1" i="0" u="none" strike="noStrike" cap="none" spc="0" normalizeH="0" baseline="0" dirty="0">
              <a:ln>
                <a:noFill/>
              </a:ln>
              <a:solidFill>
                <a:schemeClr val="accent1"/>
              </a:solidFill>
              <a:effectLst/>
              <a:uFillTx/>
              <a:ea typeface="+mn-ea"/>
              <a:cs typeface="+mn-cs"/>
              <a:sym typeface="Helvetica Neue"/>
            </a:endParaRPr>
          </a:p>
        </p:txBody>
      </p:sp>
    </p:spTree>
    <p:extLst>
      <p:ext uri="{BB962C8B-B14F-4D97-AF65-F5344CB8AC3E}">
        <p14:creationId xmlns:p14="http://schemas.microsoft.com/office/powerpoint/2010/main" val="25251690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B4AF"/>
        </a:solidFill>
        <a:effectLst/>
      </p:bgPr>
    </p:bg>
    <p:spTree>
      <p:nvGrpSpPr>
        <p:cNvPr id="1" name=""/>
        <p:cNvGrpSpPr/>
        <p:nvPr/>
      </p:nvGrpSpPr>
      <p:grpSpPr>
        <a:xfrm>
          <a:off x="0" y="0"/>
          <a:ext cx="0" cy="0"/>
          <a:chOff x="0" y="0"/>
          <a:chExt cx="0" cy="0"/>
        </a:xfrm>
      </p:grpSpPr>
      <p:pic>
        <p:nvPicPr>
          <p:cNvPr id="4" name="Picture 3" descr="A logo on a blue background&#10;&#10;Description automatically generated">
            <a:extLst>
              <a:ext uri="{FF2B5EF4-FFF2-40B4-BE49-F238E27FC236}">
                <a16:creationId xmlns:a16="http://schemas.microsoft.com/office/drawing/2014/main" id="{6BC3DEAE-D4D4-687B-131F-13DB257A8408}"/>
              </a:ext>
            </a:extLst>
          </p:cNvPr>
          <p:cNvPicPr>
            <a:picLocks noChangeAspect="1"/>
          </p:cNvPicPr>
          <p:nvPr/>
        </p:nvPicPr>
        <p:blipFill rotWithShape="1">
          <a:blip r:embed="rId5">
            <a:extLst>
              <a:ext uri="{28A0092B-C50C-407E-A947-70E740481C1C}">
                <a14:useLocalDpi xmlns:a14="http://schemas.microsoft.com/office/drawing/2010/main" val="0"/>
              </a:ext>
            </a:extLst>
          </a:blip>
          <a:srcRect l="13914" t="37981" r="14117" b="37292"/>
          <a:stretch/>
        </p:blipFill>
        <p:spPr>
          <a:xfrm>
            <a:off x="9900649" y="5898855"/>
            <a:ext cx="2071978" cy="711874"/>
          </a:xfrm>
          <a:prstGeom prst="rect">
            <a:avLst/>
          </a:prstGeom>
        </p:spPr>
      </p:pic>
      <p:pic>
        <p:nvPicPr>
          <p:cNvPr id="11" name="Totaal Mint">
            <a:hlinkClick r:id="" action="ppaction://media"/>
            <a:extLst>
              <a:ext uri="{FF2B5EF4-FFF2-40B4-BE49-F238E27FC236}">
                <a16:creationId xmlns:a16="http://schemas.microsoft.com/office/drawing/2014/main" id="{292633CA-CC87-EBB8-763E-536EBC05A4A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8001" y="-2170043"/>
            <a:ext cx="6095999" cy="12191998"/>
          </a:xfrm>
          <a:prstGeom prst="rect">
            <a:avLst/>
          </a:prstGeom>
        </p:spPr>
      </p:pic>
      <p:sp>
        <p:nvSpPr>
          <p:cNvPr id="5" name="Titel 1">
            <a:extLst>
              <a:ext uri="{FF2B5EF4-FFF2-40B4-BE49-F238E27FC236}">
                <a16:creationId xmlns:a16="http://schemas.microsoft.com/office/drawing/2014/main" id="{D289030A-6CD1-6C93-23F2-1B2F3CC67BE4}"/>
              </a:ext>
            </a:extLst>
          </p:cNvPr>
          <p:cNvSpPr txBox="1">
            <a:spLocks/>
          </p:cNvSpPr>
          <p:nvPr/>
        </p:nvSpPr>
        <p:spPr>
          <a:xfrm>
            <a:off x="788921" y="930175"/>
            <a:ext cx="10104366" cy="3105112"/>
          </a:xfrm>
          <a:prstGeom prst="rect">
            <a:avLst/>
          </a:prstGeom>
        </p:spPr>
        <p:txBody>
          <a:bodyPr>
            <a:normAutofit/>
          </a:bodyPr>
          <a:lstStyle>
            <a:lvl1pPr marL="0" marR="0" indent="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9pPr>
          </a:lstStyle>
          <a:p>
            <a:pPr defTabSz="1219169"/>
            <a:r>
              <a:rPr lang="nl-NL" sz="4800" kern="0" spc="-200">
                <a:latin typeface="Helvetica Neue"/>
                <a:cs typeface="Times New Roman"/>
              </a:rPr>
              <a:t>De koers van Optitrade</a:t>
            </a:r>
            <a:endParaRPr lang="nl-NL" sz="4800" kern="0" spc="-200">
              <a:latin typeface="Helvetica Neue"/>
            </a:endParaRPr>
          </a:p>
        </p:txBody>
      </p:sp>
    </p:spTree>
    <p:extLst>
      <p:ext uri="{BB962C8B-B14F-4D97-AF65-F5344CB8AC3E}">
        <p14:creationId xmlns:p14="http://schemas.microsoft.com/office/powerpoint/2010/main" val="1508565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a:extLst>
            <a:ext uri="{FF2B5EF4-FFF2-40B4-BE49-F238E27FC236}">
              <a16:creationId xmlns:a16="http://schemas.microsoft.com/office/drawing/2014/main" id="{7BD0476B-8ED9-59D5-4871-79BA351A312C}"/>
            </a:ext>
          </a:extLst>
        </p:cNvPr>
        <p:cNvGrpSpPr/>
        <p:nvPr/>
      </p:nvGrpSpPr>
      <p:grpSpPr>
        <a:xfrm>
          <a:off x="0" y="0"/>
          <a:ext cx="0" cy="0"/>
          <a:chOff x="0" y="0"/>
          <a:chExt cx="0" cy="0"/>
        </a:xfrm>
      </p:grpSpPr>
      <p:pic>
        <p:nvPicPr>
          <p:cNvPr id="7" name="Graphic 6" descr="Oor silhouet">
            <a:extLst>
              <a:ext uri="{FF2B5EF4-FFF2-40B4-BE49-F238E27FC236}">
                <a16:creationId xmlns:a16="http://schemas.microsoft.com/office/drawing/2014/main" id="{05E0ADB4-1FE9-759A-955B-FFA52AAE9B10}"/>
              </a:ext>
            </a:extLst>
          </p:cNvPr>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93954" y="1491213"/>
            <a:ext cx="3297736" cy="3297736"/>
          </a:xfrm>
          <a:prstGeom prst="rect">
            <a:avLst/>
          </a:prstGeom>
        </p:spPr>
      </p:pic>
      <p:pic>
        <p:nvPicPr>
          <p:cNvPr id="4" name="Picture 3" descr="A logo on a blue background&#10;&#10;Description automatically generated">
            <a:extLst>
              <a:ext uri="{FF2B5EF4-FFF2-40B4-BE49-F238E27FC236}">
                <a16:creationId xmlns:a16="http://schemas.microsoft.com/office/drawing/2014/main" id="{3BEBB3D9-D2CD-1607-140F-4151E40AA4EC}"/>
              </a:ext>
            </a:extLst>
          </p:cNvPr>
          <p:cNvPicPr>
            <a:picLocks noChangeAspect="1"/>
          </p:cNvPicPr>
          <p:nvPr/>
        </p:nvPicPr>
        <p:blipFill rotWithShape="1">
          <a:blip r:embed="rId5">
            <a:extLst>
              <a:ext uri="{28A0092B-C50C-407E-A947-70E740481C1C}">
                <a14:useLocalDpi xmlns:a14="http://schemas.microsoft.com/office/drawing/2010/main" val="0"/>
              </a:ext>
            </a:extLst>
          </a:blip>
          <a:srcRect l="13914" t="37981" r="14117" b="37292"/>
          <a:stretch/>
        </p:blipFill>
        <p:spPr>
          <a:xfrm>
            <a:off x="9801688" y="5819686"/>
            <a:ext cx="2071978" cy="711874"/>
          </a:xfrm>
          <a:prstGeom prst="rect">
            <a:avLst/>
          </a:prstGeom>
        </p:spPr>
      </p:pic>
      <p:sp>
        <p:nvSpPr>
          <p:cNvPr id="5" name="Titel 1">
            <a:extLst>
              <a:ext uri="{FF2B5EF4-FFF2-40B4-BE49-F238E27FC236}">
                <a16:creationId xmlns:a16="http://schemas.microsoft.com/office/drawing/2014/main" id="{3F0BB11E-25B2-3C2C-4A1E-752F84447327}"/>
              </a:ext>
            </a:extLst>
          </p:cNvPr>
          <p:cNvSpPr txBox="1">
            <a:spLocks/>
          </p:cNvSpPr>
          <p:nvPr/>
        </p:nvSpPr>
        <p:spPr>
          <a:xfrm>
            <a:off x="194335" y="1181967"/>
            <a:ext cx="5904743" cy="4394182"/>
          </a:xfrm>
          <a:prstGeom prst="rect">
            <a:avLst/>
          </a:prstGeom>
        </p:spPr>
        <p:txBody>
          <a:bodyPr lIns="91440" tIns="45720" rIns="91440" bIns="45720" anchor="t">
            <a:normAutofit fontScale="92500"/>
          </a:bodyPr>
          <a:lstStyle>
            <a:lvl1pPr marL="0" marR="0" indent="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9pPr>
          </a:lstStyle>
          <a:p>
            <a:pPr defTabSz="1219169"/>
            <a:r>
              <a:rPr lang="nl-NL" sz="6900" kern="0" spc="-200" dirty="0">
                <a:latin typeface="Helvetica Neue"/>
                <a:cs typeface="Times New Roman"/>
              </a:rPr>
              <a:t>De Consument </a:t>
            </a:r>
          </a:p>
          <a:p>
            <a:pPr defTabSz="1219169"/>
            <a:endParaRPr lang="nl-NL" sz="6900" kern="0" spc="-200" dirty="0">
              <a:cs typeface="Times New Roman"/>
            </a:endParaRPr>
          </a:p>
          <a:p>
            <a:pPr defTabSz="1219169"/>
            <a:r>
              <a:rPr lang="nl-NL" sz="6900" kern="0" spc="-200" dirty="0">
                <a:cs typeface="Times New Roman"/>
              </a:rPr>
              <a:t>Hoe boei</a:t>
            </a:r>
            <a:r>
              <a:rPr lang="nl-NL" sz="6900" kern="0" spc="-200">
                <a:cs typeface="Times New Roman"/>
              </a:rPr>
              <a:t>, bind </a:t>
            </a:r>
            <a:r>
              <a:rPr lang="nl-NL" sz="6900" kern="0" spc="-200" dirty="0">
                <a:cs typeface="Times New Roman"/>
              </a:rPr>
              <a:t>en behoud </a:t>
            </a:r>
            <a:r>
              <a:rPr lang="nl-NL" sz="6900" kern="0" spc="-200">
                <a:cs typeface="Times New Roman"/>
              </a:rPr>
              <a:t>ik ze</a:t>
            </a:r>
            <a:r>
              <a:rPr lang="nl-NL" sz="6900" kern="0" spc="-200" dirty="0">
                <a:cs typeface="Times New Roman"/>
              </a:rPr>
              <a:t> </a:t>
            </a:r>
          </a:p>
        </p:txBody>
      </p:sp>
    </p:spTree>
    <p:extLst>
      <p:ext uri="{BB962C8B-B14F-4D97-AF65-F5344CB8AC3E}">
        <p14:creationId xmlns:p14="http://schemas.microsoft.com/office/powerpoint/2010/main" val="228724264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Line"/>
          <p:cNvSpPr/>
          <p:nvPr/>
        </p:nvSpPr>
        <p:spPr>
          <a:xfrm flipV="1">
            <a:off x="1529209" y="4552950"/>
            <a:ext cx="1" cy="2386738"/>
          </a:xfrm>
          <a:prstGeom prst="line">
            <a:avLst/>
          </a:prstGeom>
          <a:solidFill>
            <a:srgbClr val="FFFFFF"/>
          </a:solidFill>
          <a:ln w="38100" cap="rnd">
            <a:solidFill>
              <a:srgbClr val="FFFFFF"/>
            </a:solidFill>
            <a:custDash>
              <a:ds d="100000" sp="200000"/>
            </a:custDash>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72" name="Jaarlijkse marketing…"/>
          <p:cNvSpPr txBox="1">
            <a:spLocks noGrp="1"/>
          </p:cNvSpPr>
          <p:nvPr>
            <p:ph type="body" idx="1"/>
          </p:nvPr>
        </p:nvSpPr>
        <p:spPr>
          <a:xfrm>
            <a:off x="3810000" y="1302847"/>
            <a:ext cx="3616037" cy="1246390"/>
          </a:xfrm>
          <a:prstGeom prst="rect">
            <a:avLst/>
          </a:prstGeom>
        </p:spPr>
        <p:txBody>
          <a:bodyPr anchor="t">
            <a:normAutofit/>
          </a:bodyPr>
          <a:lstStyle/>
          <a:p>
            <a:pPr>
              <a:lnSpc>
                <a:spcPct val="120000"/>
              </a:lnSpc>
              <a:defRPr sz="6500"/>
            </a:pPr>
            <a:r>
              <a:rPr lang="en-GB" sz="1900" b="0"/>
              <a:t>is de </a:t>
            </a:r>
            <a:r>
              <a:rPr lang="en-GB" sz="1900" b="0" err="1"/>
              <a:t>gemiddelde</a:t>
            </a:r>
            <a:r>
              <a:rPr lang="en-GB" sz="1900" b="0"/>
              <a:t> </a:t>
            </a:r>
            <a:r>
              <a:rPr lang="en-GB" sz="1900" b="0" err="1"/>
              <a:t>kooprespons</a:t>
            </a:r>
            <a:r>
              <a:rPr lang="en-GB" sz="1900" b="0"/>
              <a:t> op </a:t>
            </a:r>
            <a:r>
              <a:rPr lang="en-GB" sz="1900" b="0" err="1"/>
              <a:t>onze</a:t>
            </a:r>
            <a:r>
              <a:rPr lang="en-GB" sz="1900" b="0"/>
              <a:t> </a:t>
            </a:r>
            <a:r>
              <a:rPr lang="en-GB" sz="1900" b="0" err="1"/>
              <a:t>campagnes</a:t>
            </a:r>
            <a:endParaRPr lang="en-GB" sz="1900" b="0">
              <a:solidFill>
                <a:srgbClr val="FFE2E0"/>
              </a:solidFill>
            </a:endParaRPr>
          </a:p>
        </p:txBody>
      </p:sp>
      <p:sp>
        <p:nvSpPr>
          <p:cNvPr id="4" name="Jaarlijkse marketing…">
            <a:extLst>
              <a:ext uri="{FF2B5EF4-FFF2-40B4-BE49-F238E27FC236}">
                <a16:creationId xmlns:a16="http://schemas.microsoft.com/office/drawing/2014/main" id="{77ABE17F-76D0-5DDA-EDAC-6A53BC6B97CD}"/>
              </a:ext>
            </a:extLst>
          </p:cNvPr>
          <p:cNvSpPr txBox="1">
            <a:spLocks/>
          </p:cNvSpPr>
          <p:nvPr/>
        </p:nvSpPr>
        <p:spPr>
          <a:xfrm>
            <a:off x="3810000" y="556960"/>
            <a:ext cx="2978727" cy="1483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rgbClr val="FFE3E1"/>
                </a:solidFill>
                <a:latin typeface="Helvetica Neue"/>
              </a:rPr>
              <a:t>7,2</a:t>
            </a:r>
          </a:p>
        </p:txBody>
      </p:sp>
      <p:sp>
        <p:nvSpPr>
          <p:cNvPr id="5" name="Jaarlijkse marketing…">
            <a:extLst>
              <a:ext uri="{FF2B5EF4-FFF2-40B4-BE49-F238E27FC236}">
                <a16:creationId xmlns:a16="http://schemas.microsoft.com/office/drawing/2014/main" id="{292E7C03-00F8-6CC5-ED2D-9AB8A14887BB}"/>
              </a:ext>
            </a:extLst>
          </p:cNvPr>
          <p:cNvSpPr txBox="1">
            <a:spLocks/>
          </p:cNvSpPr>
          <p:nvPr/>
        </p:nvSpPr>
        <p:spPr>
          <a:xfrm>
            <a:off x="3810000" y="3457230"/>
            <a:ext cx="3408214" cy="1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lnSpc>
                <a:spcPct val="120000"/>
              </a:lnSpc>
              <a:defRPr sz="6500"/>
            </a:pPr>
            <a:r>
              <a:rPr lang="en-GB" sz="1900" b="0" kern="0" err="1">
                <a:latin typeface="Helvetica Neue"/>
              </a:rPr>
              <a:t>zelfstandige</a:t>
            </a:r>
            <a:r>
              <a:rPr lang="en-GB" sz="1900" b="0" kern="0">
                <a:latin typeface="Helvetica Neue"/>
              </a:rPr>
              <a:t> </a:t>
            </a:r>
            <a:r>
              <a:rPr lang="en-GB" sz="1900" b="0" kern="0" err="1">
                <a:latin typeface="Helvetica Neue"/>
              </a:rPr>
              <a:t>ondernemers</a:t>
            </a:r>
            <a:r>
              <a:rPr lang="en-GB" sz="1900" b="0" kern="0">
                <a:latin typeface="Helvetica Neue"/>
              </a:rPr>
              <a:t> </a:t>
            </a:r>
          </a:p>
          <a:p>
            <a:pPr defTabSz="1219169">
              <a:lnSpc>
                <a:spcPct val="120000"/>
              </a:lnSpc>
              <a:defRPr sz="6500"/>
            </a:pPr>
            <a:r>
              <a:rPr lang="en-GB" sz="1900" b="0" kern="0" err="1">
                <a:latin typeface="Helvetica Neue"/>
              </a:rPr>
              <a:t>kunnen</a:t>
            </a:r>
            <a:r>
              <a:rPr lang="en-GB" sz="1900" b="0" kern="0">
                <a:latin typeface="Helvetica Neue"/>
              </a:rPr>
              <a:t> </a:t>
            </a:r>
            <a:r>
              <a:rPr lang="en-GB" sz="1900" b="0" kern="0" err="1">
                <a:latin typeface="Helvetica Neue"/>
              </a:rPr>
              <a:t>samenwerken</a:t>
            </a:r>
            <a:endParaRPr lang="en-GB" sz="1900" b="0" kern="0">
              <a:latin typeface="Helvetica Neue"/>
            </a:endParaRPr>
          </a:p>
        </p:txBody>
      </p:sp>
      <p:sp>
        <p:nvSpPr>
          <p:cNvPr id="6" name="Jaarlijkse marketing…">
            <a:extLst>
              <a:ext uri="{FF2B5EF4-FFF2-40B4-BE49-F238E27FC236}">
                <a16:creationId xmlns:a16="http://schemas.microsoft.com/office/drawing/2014/main" id="{74D72F34-1671-7476-D240-E022E57C3668}"/>
              </a:ext>
            </a:extLst>
          </p:cNvPr>
          <p:cNvSpPr txBox="1">
            <a:spLocks/>
          </p:cNvSpPr>
          <p:nvPr/>
        </p:nvSpPr>
        <p:spPr>
          <a:xfrm>
            <a:off x="3810000" y="2711342"/>
            <a:ext cx="2791691" cy="849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rgbClr val="FFE3E1"/>
                </a:solidFill>
                <a:latin typeface="Helvetica Neue"/>
              </a:rPr>
              <a:t>190</a:t>
            </a:r>
          </a:p>
        </p:txBody>
      </p:sp>
      <p:sp>
        <p:nvSpPr>
          <p:cNvPr id="7" name="Jaarlijkse marketing…">
            <a:extLst>
              <a:ext uri="{FF2B5EF4-FFF2-40B4-BE49-F238E27FC236}">
                <a16:creationId xmlns:a16="http://schemas.microsoft.com/office/drawing/2014/main" id="{909ECF25-1214-764C-AA82-FD16635F9DD8}"/>
              </a:ext>
            </a:extLst>
          </p:cNvPr>
          <p:cNvSpPr txBox="1">
            <a:spLocks/>
          </p:cNvSpPr>
          <p:nvPr/>
        </p:nvSpPr>
        <p:spPr>
          <a:xfrm>
            <a:off x="3810000" y="5604680"/>
            <a:ext cx="3408214" cy="1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2000" b="0" kern="0" err="1">
                <a:solidFill>
                  <a:schemeClr val="bg1"/>
                </a:solidFill>
                <a:latin typeface="Helvetica Neue"/>
              </a:rPr>
              <a:t>Slechthorenden</a:t>
            </a:r>
            <a:r>
              <a:rPr lang="en-GB" sz="2000" b="0" kern="0">
                <a:solidFill>
                  <a:schemeClr val="bg1"/>
                </a:solidFill>
                <a:latin typeface="Helvetica Neue"/>
              </a:rPr>
              <a:t> (&gt; 25 </a:t>
            </a:r>
            <a:r>
              <a:rPr lang="en-GB" sz="2000" b="0" kern="0" err="1">
                <a:solidFill>
                  <a:schemeClr val="bg1"/>
                </a:solidFill>
                <a:latin typeface="Helvetica Neue"/>
              </a:rPr>
              <a:t>db</a:t>
            </a:r>
            <a:r>
              <a:rPr lang="en-GB" sz="2000" b="0" kern="0">
                <a:solidFill>
                  <a:schemeClr val="bg1"/>
                </a:solidFill>
                <a:latin typeface="Helvetica Neue"/>
              </a:rPr>
              <a:t>)</a:t>
            </a:r>
          </a:p>
        </p:txBody>
      </p:sp>
      <p:sp>
        <p:nvSpPr>
          <p:cNvPr id="8" name="Jaarlijkse marketing…">
            <a:extLst>
              <a:ext uri="{FF2B5EF4-FFF2-40B4-BE49-F238E27FC236}">
                <a16:creationId xmlns:a16="http://schemas.microsoft.com/office/drawing/2014/main" id="{F7A7A544-3732-A81B-9602-57DB06414BBB}"/>
              </a:ext>
            </a:extLst>
          </p:cNvPr>
          <p:cNvSpPr txBox="1">
            <a:spLocks/>
          </p:cNvSpPr>
          <p:nvPr/>
        </p:nvSpPr>
        <p:spPr>
          <a:xfrm>
            <a:off x="3810001" y="4762336"/>
            <a:ext cx="3976253" cy="1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chemeClr val="bg1"/>
                </a:solidFill>
                <a:latin typeface="Helvetica Neue"/>
              </a:rPr>
              <a:t>2,6 </a:t>
            </a:r>
            <a:r>
              <a:rPr lang="en-GB" sz="2700" kern="0" err="1">
                <a:solidFill>
                  <a:schemeClr val="bg1"/>
                </a:solidFill>
                <a:latin typeface="Helvetica Neue"/>
              </a:rPr>
              <a:t>miljoen</a:t>
            </a:r>
            <a:endParaRPr lang="en-GB" sz="5000" kern="0">
              <a:solidFill>
                <a:schemeClr val="bg1"/>
              </a:solidFill>
              <a:latin typeface="Helvetica Neue"/>
            </a:endParaRPr>
          </a:p>
        </p:txBody>
      </p:sp>
      <p:sp>
        <p:nvSpPr>
          <p:cNvPr id="10" name="Jaarlijkse marketing…">
            <a:extLst>
              <a:ext uri="{FF2B5EF4-FFF2-40B4-BE49-F238E27FC236}">
                <a16:creationId xmlns:a16="http://schemas.microsoft.com/office/drawing/2014/main" id="{1FEDB7EC-BC19-2E6D-5801-582D805E8064}"/>
              </a:ext>
            </a:extLst>
          </p:cNvPr>
          <p:cNvSpPr txBox="1">
            <a:spLocks/>
          </p:cNvSpPr>
          <p:nvPr/>
        </p:nvSpPr>
        <p:spPr>
          <a:xfrm>
            <a:off x="8409711" y="1302847"/>
            <a:ext cx="2978727" cy="1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1900" b="0" kern="0" err="1">
                <a:latin typeface="Helvetica Neue"/>
              </a:rPr>
              <a:t>Doelgroepen</a:t>
            </a:r>
            <a:r>
              <a:rPr lang="en-GB" sz="1900" b="0" kern="0">
                <a:latin typeface="Helvetica Neue"/>
              </a:rPr>
              <a:t> ; </a:t>
            </a:r>
            <a:r>
              <a:rPr lang="en-GB" sz="1900" b="0" kern="0" err="1">
                <a:latin typeface="Helvetica Neue"/>
              </a:rPr>
              <a:t>nieuw</a:t>
            </a:r>
            <a:r>
              <a:rPr lang="en-GB" sz="1900" b="0" kern="0">
                <a:latin typeface="Helvetica Neue"/>
              </a:rPr>
              <a:t> </a:t>
            </a:r>
            <a:r>
              <a:rPr lang="en-GB" sz="1900" b="0" kern="0" err="1">
                <a:latin typeface="Helvetica Neue"/>
              </a:rPr>
              <a:t>en</a:t>
            </a:r>
            <a:r>
              <a:rPr lang="en-GB" sz="1900" b="0" kern="0">
                <a:latin typeface="Helvetica Neue"/>
              </a:rPr>
              <a:t> </a:t>
            </a:r>
            <a:r>
              <a:rPr lang="en-GB" sz="1900" b="0" kern="0" err="1">
                <a:latin typeface="Helvetica Neue"/>
              </a:rPr>
              <a:t>bestaand</a:t>
            </a:r>
            <a:endParaRPr lang="en-US" err="1"/>
          </a:p>
        </p:txBody>
      </p:sp>
      <p:sp>
        <p:nvSpPr>
          <p:cNvPr id="11" name="Jaarlijkse marketing…">
            <a:extLst>
              <a:ext uri="{FF2B5EF4-FFF2-40B4-BE49-F238E27FC236}">
                <a16:creationId xmlns:a16="http://schemas.microsoft.com/office/drawing/2014/main" id="{945E24CD-71C7-8217-E175-186A3AC5FE73}"/>
              </a:ext>
            </a:extLst>
          </p:cNvPr>
          <p:cNvSpPr txBox="1">
            <a:spLocks/>
          </p:cNvSpPr>
          <p:nvPr/>
        </p:nvSpPr>
        <p:spPr>
          <a:xfrm>
            <a:off x="8409711" y="556960"/>
            <a:ext cx="2978727" cy="1483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rgbClr val="FFE3E1"/>
                </a:solidFill>
                <a:latin typeface="Helvetica Neue"/>
              </a:rPr>
              <a:t>2</a:t>
            </a:r>
          </a:p>
        </p:txBody>
      </p:sp>
      <p:sp>
        <p:nvSpPr>
          <p:cNvPr id="12" name="Jaarlijkse marketing…">
            <a:extLst>
              <a:ext uri="{FF2B5EF4-FFF2-40B4-BE49-F238E27FC236}">
                <a16:creationId xmlns:a16="http://schemas.microsoft.com/office/drawing/2014/main" id="{1EFAC0ED-D269-E19D-6500-D70D928BFE2C}"/>
              </a:ext>
            </a:extLst>
          </p:cNvPr>
          <p:cNvSpPr txBox="1">
            <a:spLocks/>
          </p:cNvSpPr>
          <p:nvPr/>
        </p:nvSpPr>
        <p:spPr>
          <a:xfrm>
            <a:off x="8409711" y="3457230"/>
            <a:ext cx="2978727" cy="1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1900" b="0" kern="0" err="1">
                <a:latin typeface="Helvetica Neue"/>
              </a:rPr>
              <a:t>leveranciers</a:t>
            </a:r>
            <a:r>
              <a:rPr lang="en-GB" sz="1900" b="0" kern="0">
                <a:latin typeface="Helvetica Neue"/>
              </a:rPr>
              <a:t> </a:t>
            </a:r>
          </a:p>
          <a:p>
            <a:pPr defTabSz="1219169">
              <a:defRPr sz="6500"/>
            </a:pPr>
            <a:r>
              <a:rPr lang="en-GB" sz="1900" b="0" kern="0" err="1">
                <a:latin typeface="Helvetica Neue"/>
              </a:rPr>
              <a:t>werken</a:t>
            </a:r>
            <a:r>
              <a:rPr lang="en-GB" sz="1900" b="0" kern="0">
                <a:latin typeface="Helvetica Neue"/>
              </a:rPr>
              <a:t> </a:t>
            </a:r>
            <a:r>
              <a:rPr lang="en-GB" sz="1900" b="0" kern="0" err="1">
                <a:latin typeface="Helvetica Neue"/>
              </a:rPr>
              <a:t>samen</a:t>
            </a:r>
            <a:endParaRPr lang="en-GB" sz="1900" b="0" kern="0">
              <a:latin typeface="Helvetica Neue"/>
            </a:endParaRPr>
          </a:p>
        </p:txBody>
      </p:sp>
      <p:sp>
        <p:nvSpPr>
          <p:cNvPr id="13" name="Jaarlijkse marketing…">
            <a:extLst>
              <a:ext uri="{FF2B5EF4-FFF2-40B4-BE49-F238E27FC236}">
                <a16:creationId xmlns:a16="http://schemas.microsoft.com/office/drawing/2014/main" id="{87B0B2BC-A3AD-01A9-F9C4-3525DF5F91E9}"/>
              </a:ext>
            </a:extLst>
          </p:cNvPr>
          <p:cNvSpPr txBox="1">
            <a:spLocks/>
          </p:cNvSpPr>
          <p:nvPr/>
        </p:nvSpPr>
        <p:spPr>
          <a:xfrm>
            <a:off x="8409711" y="2662667"/>
            <a:ext cx="2791691" cy="849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rgbClr val="FFE3E1"/>
                </a:solidFill>
                <a:latin typeface="Helvetica Neue"/>
              </a:rPr>
              <a:t>6</a:t>
            </a:r>
          </a:p>
        </p:txBody>
      </p:sp>
      <p:sp>
        <p:nvSpPr>
          <p:cNvPr id="14" name="Jaarlijkse marketing…">
            <a:extLst>
              <a:ext uri="{FF2B5EF4-FFF2-40B4-BE49-F238E27FC236}">
                <a16:creationId xmlns:a16="http://schemas.microsoft.com/office/drawing/2014/main" id="{8CA80C89-B3A7-C8A1-E0F9-A7B82EA51EC5}"/>
              </a:ext>
            </a:extLst>
          </p:cNvPr>
          <p:cNvSpPr txBox="1">
            <a:spLocks/>
          </p:cNvSpPr>
          <p:nvPr/>
        </p:nvSpPr>
        <p:spPr>
          <a:xfrm>
            <a:off x="8409711" y="5508224"/>
            <a:ext cx="2662176" cy="1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1900" b="0" kern="0" err="1">
                <a:latin typeface="Helvetica Neue"/>
              </a:rPr>
              <a:t>Potentiele</a:t>
            </a:r>
            <a:r>
              <a:rPr lang="en-GB" sz="1900" b="0" kern="0">
                <a:latin typeface="Helvetica Neue"/>
              </a:rPr>
              <a:t> </a:t>
            </a:r>
            <a:r>
              <a:rPr lang="en-GB" sz="1900" b="0" kern="0" err="1">
                <a:latin typeface="Helvetica Neue"/>
              </a:rPr>
              <a:t>consumenten</a:t>
            </a:r>
            <a:r>
              <a:rPr lang="en-GB" sz="1900" b="0" kern="0">
                <a:latin typeface="Helvetica Neue"/>
              </a:rPr>
              <a:t> in 2030 (&gt; 35db)</a:t>
            </a:r>
          </a:p>
        </p:txBody>
      </p:sp>
      <p:sp>
        <p:nvSpPr>
          <p:cNvPr id="15" name="Jaarlijkse marketing…">
            <a:extLst>
              <a:ext uri="{FF2B5EF4-FFF2-40B4-BE49-F238E27FC236}">
                <a16:creationId xmlns:a16="http://schemas.microsoft.com/office/drawing/2014/main" id="{CEB9B525-ED25-6810-C7E1-5F6A20A1D7DF}"/>
              </a:ext>
            </a:extLst>
          </p:cNvPr>
          <p:cNvSpPr txBox="1">
            <a:spLocks/>
          </p:cNvSpPr>
          <p:nvPr/>
        </p:nvSpPr>
        <p:spPr>
          <a:xfrm>
            <a:off x="8409711" y="4762336"/>
            <a:ext cx="3976253" cy="10385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chemeClr val="bg1"/>
                </a:solidFill>
                <a:latin typeface="Helvetica Neue"/>
              </a:rPr>
              <a:t>1.7 </a:t>
            </a:r>
            <a:r>
              <a:rPr lang="en-GB" sz="2800" kern="0" err="1">
                <a:solidFill>
                  <a:schemeClr val="bg1"/>
                </a:solidFill>
                <a:latin typeface="Helvetica Neue"/>
              </a:rPr>
              <a:t>miljoen</a:t>
            </a:r>
            <a:r>
              <a:rPr lang="en-GB" sz="2800" kern="0">
                <a:solidFill>
                  <a:schemeClr val="bg1"/>
                </a:solidFill>
                <a:latin typeface="Helvetica Neue"/>
              </a:rPr>
              <a:t> </a:t>
            </a:r>
          </a:p>
        </p:txBody>
      </p:sp>
    </p:spTree>
    <p:extLst>
      <p:ext uri="{BB962C8B-B14F-4D97-AF65-F5344CB8AC3E}">
        <p14:creationId xmlns:p14="http://schemas.microsoft.com/office/powerpoint/2010/main" val="3482524639"/>
      </p:ext>
    </p:extLst>
  </p:cSld>
  <p:clrMapOvr>
    <a:masterClrMapping/>
  </p:clrMapOvr>
  <p:transition>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p:cNvGrpSpPr/>
        <p:nvPr/>
      </p:nvGrpSpPr>
      <p:grpSpPr>
        <a:xfrm>
          <a:off x="0" y="0"/>
          <a:ext cx="0" cy="0"/>
          <a:chOff x="0" y="0"/>
          <a:chExt cx="0" cy="0"/>
        </a:xfrm>
      </p:grpSpPr>
      <p:sp>
        <p:nvSpPr>
          <p:cNvPr id="6" name="Rectangle">
            <a:extLst>
              <a:ext uri="{FF2B5EF4-FFF2-40B4-BE49-F238E27FC236}">
                <a16:creationId xmlns:a16="http://schemas.microsoft.com/office/drawing/2014/main" id="{3C9167F1-1165-9E50-A124-0E30EFC40B00}"/>
              </a:ext>
            </a:extLst>
          </p:cNvPr>
          <p:cNvSpPr/>
          <p:nvPr/>
        </p:nvSpPr>
        <p:spPr>
          <a:xfrm>
            <a:off x="0" y="0"/>
            <a:ext cx="3048001" cy="6858000"/>
          </a:xfrm>
          <a:prstGeom prst="rect">
            <a:avLst/>
          </a:prstGeom>
          <a:solidFill>
            <a:srgbClr val="000000">
              <a:alpha val="10167"/>
            </a:srgbClr>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b="1" kern="0">
              <a:solidFill>
                <a:srgbClr val="FFFFFF"/>
              </a:solidFill>
              <a:latin typeface="Helvetica Neue Medium"/>
              <a:sym typeface="Helvetica Neue Medium"/>
            </a:endParaRPr>
          </a:p>
        </p:txBody>
      </p:sp>
      <p:sp>
        <p:nvSpPr>
          <p:cNvPr id="7" name="Rectangle">
            <a:extLst>
              <a:ext uri="{FF2B5EF4-FFF2-40B4-BE49-F238E27FC236}">
                <a16:creationId xmlns:a16="http://schemas.microsoft.com/office/drawing/2014/main" id="{56AF75AD-639F-638F-87A5-6689289F1239}"/>
              </a:ext>
            </a:extLst>
          </p:cNvPr>
          <p:cNvSpPr/>
          <p:nvPr/>
        </p:nvSpPr>
        <p:spPr>
          <a:xfrm>
            <a:off x="6096000" y="0"/>
            <a:ext cx="3048001" cy="6858000"/>
          </a:xfrm>
          <a:prstGeom prst="rect">
            <a:avLst/>
          </a:prstGeom>
          <a:solidFill>
            <a:srgbClr val="000000">
              <a:alpha val="10167"/>
            </a:srgbClr>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b="1" kern="0">
              <a:solidFill>
                <a:srgbClr val="FFFFFF"/>
              </a:solidFill>
              <a:latin typeface="Helvetica Neue Medium"/>
              <a:sym typeface="Helvetica Neue Medium"/>
            </a:endParaRPr>
          </a:p>
        </p:txBody>
      </p:sp>
      <p:pic>
        <p:nvPicPr>
          <p:cNvPr id="3" name="Graphic 2" descr="Oor silhouet">
            <a:extLst>
              <a:ext uri="{FF2B5EF4-FFF2-40B4-BE49-F238E27FC236}">
                <a16:creationId xmlns:a16="http://schemas.microsoft.com/office/drawing/2014/main" id="{54C2878F-4647-8D40-4890-08AB1D84CC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66514" y="546653"/>
            <a:ext cx="636104" cy="636104"/>
          </a:xfrm>
          <a:prstGeom prst="rect">
            <a:avLst/>
          </a:prstGeom>
        </p:spPr>
      </p:pic>
      <p:sp>
        <p:nvSpPr>
          <p:cNvPr id="4" name="Tekstvak 3">
            <a:extLst>
              <a:ext uri="{FF2B5EF4-FFF2-40B4-BE49-F238E27FC236}">
                <a16:creationId xmlns:a16="http://schemas.microsoft.com/office/drawing/2014/main" id="{B8E2C400-47FB-4C0B-4D45-4671CD3BE889}"/>
              </a:ext>
            </a:extLst>
          </p:cNvPr>
          <p:cNvSpPr txBox="1"/>
          <p:nvPr/>
        </p:nvSpPr>
        <p:spPr>
          <a:xfrm>
            <a:off x="9836375" y="1146645"/>
            <a:ext cx="1828801" cy="3313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1219169" hangingPunct="0">
              <a:lnSpc>
                <a:spcPct val="130000"/>
              </a:lnSpc>
            </a:pPr>
            <a:r>
              <a:rPr lang="nl-NL" sz="1400" b="1" kern="0" dirty="0">
                <a:solidFill>
                  <a:srgbClr val="FFFFFF"/>
                </a:solidFill>
                <a:latin typeface="Helvetica Neue"/>
                <a:sym typeface="Helvetica Neue"/>
              </a:rPr>
              <a:t>Diverse media</a:t>
            </a:r>
            <a:endParaRPr lang="nl-NL" sz="1400" b="1" kern="0">
              <a:solidFill>
                <a:srgbClr val="FFFFFF"/>
              </a:solidFill>
              <a:latin typeface="Helvetica Neue"/>
            </a:endParaRPr>
          </a:p>
        </p:txBody>
      </p:sp>
      <p:sp>
        <p:nvSpPr>
          <p:cNvPr id="16" name="Tekstvak 15">
            <a:extLst>
              <a:ext uri="{FF2B5EF4-FFF2-40B4-BE49-F238E27FC236}">
                <a16:creationId xmlns:a16="http://schemas.microsoft.com/office/drawing/2014/main" id="{CBE9035A-A23C-A521-08D0-9A04CA442A45}"/>
              </a:ext>
            </a:extLst>
          </p:cNvPr>
          <p:cNvSpPr txBox="1"/>
          <p:nvPr/>
        </p:nvSpPr>
        <p:spPr>
          <a:xfrm>
            <a:off x="7093609" y="1182757"/>
            <a:ext cx="1828801" cy="3313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a:lnSpc>
                <a:spcPct val="130000"/>
              </a:lnSpc>
            </a:pPr>
            <a:r>
              <a:rPr lang="nl-NL" sz="1400" b="1" kern="0" dirty="0">
                <a:solidFill>
                  <a:srgbClr val="FFFFFF"/>
                </a:solidFill>
                <a:latin typeface="Helvetica Neue"/>
                <a:sym typeface="Helvetica Neue"/>
              </a:rPr>
              <a:t>Bestaande klanten</a:t>
            </a:r>
            <a:endParaRPr lang="en-US"/>
          </a:p>
        </p:txBody>
      </p:sp>
      <p:pic>
        <p:nvPicPr>
          <p:cNvPr id="18" name="Graphic 17" descr="Krant silhouet">
            <a:extLst>
              <a:ext uri="{FF2B5EF4-FFF2-40B4-BE49-F238E27FC236}">
                <a16:creationId xmlns:a16="http://schemas.microsoft.com/office/drawing/2014/main" id="{D498826F-6F12-C7CF-C563-861CDEA562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1948" y="546653"/>
            <a:ext cx="636104" cy="636104"/>
          </a:xfrm>
          <a:prstGeom prst="rect">
            <a:avLst/>
          </a:prstGeom>
        </p:spPr>
      </p:pic>
      <p:pic>
        <p:nvPicPr>
          <p:cNvPr id="36" name="Picture 3" descr="A logo on a blue background&#10;&#10;Description automatically generated">
            <a:extLst>
              <a:ext uri="{FF2B5EF4-FFF2-40B4-BE49-F238E27FC236}">
                <a16:creationId xmlns:a16="http://schemas.microsoft.com/office/drawing/2014/main" id="{4794D034-0230-23D5-E1EE-8570CCDFEF90}"/>
              </a:ext>
            </a:extLst>
          </p:cNvPr>
          <p:cNvPicPr>
            <a:picLocks noChangeAspect="1"/>
          </p:cNvPicPr>
          <p:nvPr/>
        </p:nvPicPr>
        <p:blipFill rotWithShape="1">
          <a:blip r:embed="rId7">
            <a:extLst>
              <a:ext uri="{28A0092B-C50C-407E-A947-70E740481C1C}">
                <a14:useLocalDpi xmlns:a14="http://schemas.microsoft.com/office/drawing/2010/main" val="0"/>
              </a:ext>
            </a:extLst>
          </a:blip>
          <a:srcRect l="13914" t="37981" r="14117" b="37292"/>
          <a:stretch/>
        </p:blipFill>
        <p:spPr>
          <a:xfrm>
            <a:off x="9900649" y="5898855"/>
            <a:ext cx="2071978" cy="711874"/>
          </a:xfrm>
          <a:prstGeom prst="rect">
            <a:avLst/>
          </a:prstGeom>
        </p:spPr>
      </p:pic>
      <p:sp>
        <p:nvSpPr>
          <p:cNvPr id="37" name="Tekstvak 36">
            <a:extLst>
              <a:ext uri="{FF2B5EF4-FFF2-40B4-BE49-F238E27FC236}">
                <a16:creationId xmlns:a16="http://schemas.microsoft.com/office/drawing/2014/main" id="{D2DD8D92-0472-873E-E57E-4039E5D389D6}"/>
              </a:ext>
            </a:extLst>
          </p:cNvPr>
          <p:cNvSpPr txBox="1"/>
          <p:nvPr/>
        </p:nvSpPr>
        <p:spPr>
          <a:xfrm>
            <a:off x="4004143" y="1182757"/>
            <a:ext cx="1828801" cy="3313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lnSpc>
                <a:spcPct val="130000"/>
              </a:lnSpc>
            </a:pPr>
            <a:r>
              <a:rPr lang="nl-NL" sz="1400" b="1" kern="0" dirty="0">
                <a:solidFill>
                  <a:srgbClr val="FFFFFF"/>
                </a:solidFill>
                <a:latin typeface="Helvetica Neue"/>
                <a:sym typeface="Helvetica Neue"/>
              </a:rPr>
              <a:t>Nieuwe klanten</a:t>
            </a:r>
            <a:endParaRPr lang="nl-NL" sz="1400" b="1" kern="0">
              <a:solidFill>
                <a:srgbClr val="FFFFFF"/>
              </a:solidFill>
              <a:latin typeface="Helvetica Neue"/>
              <a:sym typeface="Helvetica Neue"/>
            </a:endParaRPr>
          </a:p>
        </p:txBody>
      </p:sp>
      <p:pic>
        <p:nvPicPr>
          <p:cNvPr id="40" name="Graphic 39" descr="Doel silhouet">
            <a:extLst>
              <a:ext uri="{FF2B5EF4-FFF2-40B4-BE49-F238E27FC236}">
                <a16:creationId xmlns:a16="http://schemas.microsoft.com/office/drawing/2014/main" id="{43E2BD92-9F50-9308-2663-6A6637628E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59196" y="582765"/>
            <a:ext cx="563880" cy="563880"/>
          </a:xfrm>
          <a:prstGeom prst="rect">
            <a:avLst/>
          </a:prstGeom>
        </p:spPr>
      </p:pic>
      <p:pic>
        <p:nvPicPr>
          <p:cNvPr id="8" name="Picture 7">
            <a:extLst>
              <a:ext uri="{FF2B5EF4-FFF2-40B4-BE49-F238E27FC236}">
                <a16:creationId xmlns:a16="http://schemas.microsoft.com/office/drawing/2014/main" id="{2C8AB038-3473-5CE6-BAB4-4107F57D9248}"/>
              </a:ext>
            </a:extLst>
          </p:cNvPr>
          <p:cNvPicPr>
            <a:picLocks noChangeAspect="1"/>
          </p:cNvPicPr>
          <p:nvPr/>
        </p:nvPicPr>
        <p:blipFill>
          <a:blip r:embed="rId10"/>
          <a:stretch>
            <a:fillRect/>
          </a:stretch>
        </p:blipFill>
        <p:spPr>
          <a:xfrm>
            <a:off x="1008185" y="2998177"/>
            <a:ext cx="1219200" cy="838200"/>
          </a:xfrm>
          <a:prstGeom prst="rect">
            <a:avLst/>
          </a:prstGeom>
        </p:spPr>
      </p:pic>
      <p:pic>
        <p:nvPicPr>
          <p:cNvPr id="9" name="Picture 8">
            <a:extLst>
              <a:ext uri="{FF2B5EF4-FFF2-40B4-BE49-F238E27FC236}">
                <a16:creationId xmlns:a16="http://schemas.microsoft.com/office/drawing/2014/main" id="{4C85D825-234C-2765-D10C-41393B2071C2}"/>
              </a:ext>
            </a:extLst>
          </p:cNvPr>
          <p:cNvPicPr>
            <a:picLocks noChangeAspect="1"/>
          </p:cNvPicPr>
          <p:nvPr/>
        </p:nvPicPr>
        <p:blipFill>
          <a:blip r:embed="rId11"/>
          <a:stretch>
            <a:fillRect/>
          </a:stretch>
        </p:blipFill>
        <p:spPr>
          <a:xfrm>
            <a:off x="8783154" y="276087"/>
            <a:ext cx="3924300" cy="6858000"/>
          </a:xfrm>
          <a:prstGeom prst="rect">
            <a:avLst/>
          </a:prstGeom>
        </p:spPr>
      </p:pic>
      <p:pic>
        <p:nvPicPr>
          <p:cNvPr id="10" name="Picture 9">
            <a:extLst>
              <a:ext uri="{FF2B5EF4-FFF2-40B4-BE49-F238E27FC236}">
                <a16:creationId xmlns:a16="http://schemas.microsoft.com/office/drawing/2014/main" id="{63181BB8-61B3-E556-B382-D7BD3085098B}"/>
              </a:ext>
            </a:extLst>
          </p:cNvPr>
          <p:cNvPicPr>
            <a:picLocks noChangeAspect="1"/>
          </p:cNvPicPr>
          <p:nvPr/>
        </p:nvPicPr>
        <p:blipFill>
          <a:blip r:embed="rId12"/>
          <a:stretch>
            <a:fillRect/>
          </a:stretch>
        </p:blipFill>
        <p:spPr>
          <a:xfrm>
            <a:off x="2806492" y="1711393"/>
            <a:ext cx="4105275" cy="2905125"/>
          </a:xfrm>
          <a:prstGeom prst="rect">
            <a:avLst/>
          </a:prstGeom>
        </p:spPr>
      </p:pic>
      <p:pic>
        <p:nvPicPr>
          <p:cNvPr id="11" name="Picture 10">
            <a:extLst>
              <a:ext uri="{FF2B5EF4-FFF2-40B4-BE49-F238E27FC236}">
                <a16:creationId xmlns:a16="http://schemas.microsoft.com/office/drawing/2014/main" id="{4EF9BB55-8FEC-F690-A8FA-03A512E2FE31}"/>
              </a:ext>
            </a:extLst>
          </p:cNvPr>
          <p:cNvPicPr>
            <a:picLocks noChangeAspect="1"/>
          </p:cNvPicPr>
          <p:nvPr/>
        </p:nvPicPr>
        <p:blipFill>
          <a:blip r:embed="rId13"/>
          <a:stretch>
            <a:fillRect/>
          </a:stretch>
        </p:blipFill>
        <p:spPr>
          <a:xfrm>
            <a:off x="5270914" y="3973789"/>
            <a:ext cx="4057650" cy="2886075"/>
          </a:xfrm>
          <a:prstGeom prst="rect">
            <a:avLst/>
          </a:prstGeom>
        </p:spPr>
      </p:pic>
    </p:spTree>
  </p:cSld>
  <p:clrMapOvr>
    <a:masterClrMapping/>
  </p:clrMapOvr>
  <p:transition>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6269069-79A5-D35D-B743-77C2C71D90EE}"/>
              </a:ext>
            </a:extLst>
          </p:cNvPr>
          <p:cNvPicPr>
            <a:picLocks noChangeAspect="1"/>
          </p:cNvPicPr>
          <p:nvPr/>
        </p:nvPicPr>
        <p:blipFill>
          <a:blip r:embed="rId2"/>
          <a:stretch>
            <a:fillRect/>
          </a:stretch>
        </p:blipFill>
        <p:spPr>
          <a:xfrm>
            <a:off x="170225" y="1522233"/>
            <a:ext cx="2945687" cy="3639057"/>
          </a:xfrm>
          <a:prstGeom prst="rect">
            <a:avLst/>
          </a:prstGeom>
        </p:spPr>
      </p:pic>
      <p:pic>
        <p:nvPicPr>
          <p:cNvPr id="3" name="Afbeelding 2">
            <a:extLst>
              <a:ext uri="{FF2B5EF4-FFF2-40B4-BE49-F238E27FC236}">
                <a16:creationId xmlns:a16="http://schemas.microsoft.com/office/drawing/2014/main" id="{0259E0B1-FB8A-CDCF-1D1E-50F09EB03A82}"/>
              </a:ext>
            </a:extLst>
          </p:cNvPr>
          <p:cNvPicPr>
            <a:picLocks noChangeAspect="1"/>
          </p:cNvPicPr>
          <p:nvPr/>
        </p:nvPicPr>
        <p:blipFill>
          <a:blip r:embed="rId3"/>
          <a:stretch>
            <a:fillRect/>
          </a:stretch>
        </p:blipFill>
        <p:spPr>
          <a:xfrm>
            <a:off x="3186969" y="1522233"/>
            <a:ext cx="2928910" cy="3641596"/>
          </a:xfrm>
          <a:prstGeom prst="rect">
            <a:avLst/>
          </a:prstGeom>
        </p:spPr>
      </p:pic>
      <p:pic>
        <p:nvPicPr>
          <p:cNvPr id="4" name="Afbeelding 3">
            <a:extLst>
              <a:ext uri="{FF2B5EF4-FFF2-40B4-BE49-F238E27FC236}">
                <a16:creationId xmlns:a16="http://schemas.microsoft.com/office/drawing/2014/main" id="{A19CCC02-9E4B-2248-4CBD-921ED898C6CD}"/>
              </a:ext>
            </a:extLst>
          </p:cNvPr>
          <p:cNvPicPr>
            <a:picLocks noChangeAspect="1"/>
          </p:cNvPicPr>
          <p:nvPr/>
        </p:nvPicPr>
        <p:blipFill>
          <a:blip r:embed="rId4"/>
          <a:stretch>
            <a:fillRect/>
          </a:stretch>
        </p:blipFill>
        <p:spPr>
          <a:xfrm>
            <a:off x="6199851" y="1511751"/>
            <a:ext cx="2861572" cy="3641596"/>
          </a:xfrm>
          <a:prstGeom prst="rect">
            <a:avLst/>
          </a:prstGeom>
        </p:spPr>
      </p:pic>
      <p:pic>
        <p:nvPicPr>
          <p:cNvPr id="5" name="Afbeelding 4">
            <a:extLst>
              <a:ext uri="{FF2B5EF4-FFF2-40B4-BE49-F238E27FC236}">
                <a16:creationId xmlns:a16="http://schemas.microsoft.com/office/drawing/2014/main" id="{07158BC6-4EC2-E3F0-7A82-3627C8BBEAC1}"/>
              </a:ext>
            </a:extLst>
          </p:cNvPr>
          <p:cNvPicPr>
            <a:picLocks noChangeAspect="1"/>
          </p:cNvPicPr>
          <p:nvPr/>
        </p:nvPicPr>
        <p:blipFill>
          <a:blip r:embed="rId5"/>
          <a:stretch>
            <a:fillRect/>
          </a:stretch>
        </p:blipFill>
        <p:spPr>
          <a:xfrm>
            <a:off x="9145395" y="1522233"/>
            <a:ext cx="2839830" cy="3631114"/>
          </a:xfrm>
          <a:prstGeom prst="rect">
            <a:avLst/>
          </a:prstGeom>
        </p:spPr>
      </p:pic>
      <p:pic>
        <p:nvPicPr>
          <p:cNvPr id="8" name="Picture 3" descr="A logo on a blue background&#10;&#10;Description automatically generated">
            <a:extLst>
              <a:ext uri="{FF2B5EF4-FFF2-40B4-BE49-F238E27FC236}">
                <a16:creationId xmlns:a16="http://schemas.microsoft.com/office/drawing/2014/main" id="{63F56F76-97A9-7E49-ECB9-0963526AA01F}"/>
              </a:ext>
            </a:extLst>
          </p:cNvPr>
          <p:cNvPicPr>
            <a:picLocks noChangeAspect="1"/>
          </p:cNvPicPr>
          <p:nvPr/>
        </p:nvPicPr>
        <p:blipFill rotWithShape="1">
          <a:blip r:embed="rId6">
            <a:extLst>
              <a:ext uri="{28A0092B-C50C-407E-A947-70E740481C1C}">
                <a14:useLocalDpi xmlns:a14="http://schemas.microsoft.com/office/drawing/2010/main" val="0"/>
              </a:ext>
            </a:extLst>
          </a:blip>
          <a:srcRect l="13914" t="37981" r="14117" b="37292"/>
          <a:stretch/>
        </p:blipFill>
        <p:spPr>
          <a:xfrm>
            <a:off x="9900649" y="5898855"/>
            <a:ext cx="2071978" cy="711874"/>
          </a:xfrm>
          <a:prstGeom prst="rect">
            <a:avLst/>
          </a:prstGeom>
        </p:spPr>
      </p:pic>
    </p:spTree>
    <p:extLst>
      <p:ext uri="{BB962C8B-B14F-4D97-AF65-F5344CB8AC3E}">
        <p14:creationId xmlns:p14="http://schemas.microsoft.com/office/powerpoint/2010/main" val="273598730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93B35A3B-E895-0C42-1DA2-B68AB1DC0700}"/>
              </a:ext>
            </a:extLst>
          </p:cNvPr>
          <p:cNvPicPr>
            <a:picLocks noChangeAspect="1"/>
          </p:cNvPicPr>
          <p:nvPr/>
        </p:nvPicPr>
        <p:blipFill>
          <a:blip r:embed="rId3">
            <a:alphaModFix amt="60000"/>
          </a:blip>
          <a:stretch>
            <a:fillRect/>
          </a:stretch>
        </p:blipFill>
        <p:spPr>
          <a:xfrm>
            <a:off x="-515566" y="0"/>
            <a:ext cx="12893689" cy="8058556"/>
          </a:xfrm>
          <a:prstGeom prst="rect">
            <a:avLst/>
          </a:prstGeom>
        </p:spPr>
      </p:pic>
      <p:sp>
        <p:nvSpPr>
          <p:cNvPr id="4" name="Tekstvak 3">
            <a:extLst>
              <a:ext uri="{FF2B5EF4-FFF2-40B4-BE49-F238E27FC236}">
                <a16:creationId xmlns:a16="http://schemas.microsoft.com/office/drawing/2014/main" id="{0FD1AD3B-2AF7-667D-5A17-841F2EE283C1}"/>
              </a:ext>
            </a:extLst>
          </p:cNvPr>
          <p:cNvSpPr txBox="1"/>
          <p:nvPr/>
        </p:nvSpPr>
        <p:spPr>
          <a:xfrm>
            <a:off x="1837555" y="2363180"/>
            <a:ext cx="8187447" cy="3332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1pPr>
            <a:lvl2pPr marL="0" marR="0" indent="228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2pPr>
            <a:lvl3pPr marL="0" marR="0" indent="457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3pPr>
            <a:lvl4pPr marL="0" marR="0" indent="685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4pPr>
            <a:lvl5pPr marL="0" marR="0" indent="9144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5pPr>
            <a:lvl6pPr marL="0" marR="0" indent="11430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6pPr>
            <a:lvl7pPr marL="0" marR="0" indent="1371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7pPr>
            <a:lvl8pPr marL="0" marR="0" indent="1600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8pPr>
            <a:lvl9pPr marL="0" marR="0" indent="1828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9pPr>
          </a:lstStyle>
          <a:p>
            <a:pPr marL="0" marR="0" indent="0" algn="ctr" defTabSz="1219169" rtl="0" fontAlgn="auto" latinLnBrk="0" hangingPunct="0">
              <a:lnSpc>
                <a:spcPct val="130000"/>
              </a:lnSpc>
              <a:spcBef>
                <a:spcPts val="0"/>
              </a:spcBef>
              <a:spcAft>
                <a:spcPts val="0"/>
              </a:spcAft>
              <a:buClrTx/>
              <a:buSzTx/>
              <a:buFontTx/>
              <a:buNone/>
              <a:tabLst/>
            </a:pPr>
            <a:r>
              <a:rPr kumimoji="0" lang="nl-NL" sz="4000" b="1" i="0" u="none" strike="noStrike" cap="none" spc="0" normalizeH="0" baseline="0" dirty="0">
                <a:ln>
                  <a:noFill/>
                </a:ln>
                <a:solidFill>
                  <a:schemeClr val="accent3">
                    <a:lumMod val="60000"/>
                    <a:lumOff val="40000"/>
                  </a:schemeClr>
                </a:solidFill>
                <a:effectLst/>
                <a:uFillTx/>
                <a:ea typeface="+mn-ea"/>
                <a:cs typeface="+mn-cs"/>
                <a:sym typeface="Helvetica Neue"/>
              </a:rPr>
              <a:t>Listen more than you talk. Nobody learned anything by hearing themselves speak</a:t>
            </a:r>
            <a:endParaRPr lang="nl-NL" sz="4000" dirty="0">
              <a:solidFill>
                <a:schemeClr val="accent3">
                  <a:lumMod val="60000"/>
                  <a:lumOff val="40000"/>
                </a:schemeClr>
              </a:solidFill>
            </a:endParaRPr>
          </a:p>
          <a:p>
            <a:pPr marL="0" marR="0" indent="0" algn="ctr" defTabSz="1219169" rtl="0" fontAlgn="auto" latinLnBrk="0" hangingPunct="0">
              <a:lnSpc>
                <a:spcPct val="130000"/>
              </a:lnSpc>
              <a:spcBef>
                <a:spcPts val="0"/>
              </a:spcBef>
              <a:spcAft>
                <a:spcPts val="0"/>
              </a:spcAft>
              <a:buClrTx/>
              <a:buSzTx/>
              <a:buFontTx/>
              <a:buNone/>
              <a:tabLst/>
            </a:pPr>
            <a:r>
              <a:rPr lang="nl-NL" sz="1400" dirty="0">
                <a:solidFill>
                  <a:schemeClr val="accent3">
                    <a:lumMod val="60000"/>
                    <a:lumOff val="40000"/>
                  </a:schemeClr>
                </a:solidFill>
              </a:rPr>
              <a:t>– Richard Branson</a:t>
            </a:r>
          </a:p>
          <a:p>
            <a:pPr marL="0" marR="0" indent="0" algn="ctr" defTabSz="1219169" rtl="0" fontAlgn="auto" latinLnBrk="0" hangingPunct="0">
              <a:lnSpc>
                <a:spcPct val="130000"/>
              </a:lnSpc>
              <a:spcBef>
                <a:spcPts val="0"/>
              </a:spcBef>
              <a:spcAft>
                <a:spcPts val="0"/>
              </a:spcAft>
              <a:buClrTx/>
              <a:buSzTx/>
              <a:buFontTx/>
              <a:buNone/>
              <a:tabLst/>
            </a:pPr>
            <a:endParaRPr kumimoji="0" lang="nl-NL" sz="3000" b="1" i="0" u="none" strike="noStrike" cap="none" spc="0" normalizeH="0" baseline="0" dirty="0">
              <a:ln>
                <a:noFill/>
              </a:ln>
              <a:solidFill>
                <a:srgbClr val="FFFFFF"/>
              </a:solidFill>
              <a:effectLst/>
              <a:uFillTx/>
              <a:ea typeface="+mn-ea"/>
              <a:cs typeface="+mn-cs"/>
              <a:sym typeface="Helvetica Neue"/>
            </a:endParaRPr>
          </a:p>
        </p:txBody>
      </p:sp>
    </p:spTree>
    <p:extLst>
      <p:ext uri="{BB962C8B-B14F-4D97-AF65-F5344CB8AC3E}">
        <p14:creationId xmlns:p14="http://schemas.microsoft.com/office/powerpoint/2010/main" val="369906688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6B4AF"/>
        </a:solidFill>
        <a:effectLst/>
      </p:bgPr>
    </p:bg>
    <p:spTree>
      <p:nvGrpSpPr>
        <p:cNvPr id="1" name="">
          <a:extLst>
            <a:ext uri="{FF2B5EF4-FFF2-40B4-BE49-F238E27FC236}">
              <a16:creationId xmlns:a16="http://schemas.microsoft.com/office/drawing/2014/main" id="{43691DD9-C474-A69E-2D93-761736DED4F9}"/>
            </a:ext>
          </a:extLst>
        </p:cNvPr>
        <p:cNvGrpSpPr/>
        <p:nvPr/>
      </p:nvGrpSpPr>
      <p:grpSpPr>
        <a:xfrm>
          <a:off x="0" y="0"/>
          <a:ext cx="0" cy="0"/>
          <a:chOff x="0" y="0"/>
          <a:chExt cx="0" cy="0"/>
        </a:xfrm>
      </p:grpSpPr>
      <p:pic>
        <p:nvPicPr>
          <p:cNvPr id="4" name="Picture 3" descr="A logo on a blue background&#10;&#10;Description automatically generated">
            <a:extLst>
              <a:ext uri="{FF2B5EF4-FFF2-40B4-BE49-F238E27FC236}">
                <a16:creationId xmlns:a16="http://schemas.microsoft.com/office/drawing/2014/main" id="{4D8B31EA-E954-1B1D-8E38-680B83E3498F}"/>
              </a:ext>
            </a:extLst>
          </p:cNvPr>
          <p:cNvPicPr>
            <a:picLocks noChangeAspect="1"/>
          </p:cNvPicPr>
          <p:nvPr/>
        </p:nvPicPr>
        <p:blipFill rotWithShape="1">
          <a:blip r:embed="rId5">
            <a:extLst>
              <a:ext uri="{28A0092B-C50C-407E-A947-70E740481C1C}">
                <a14:useLocalDpi xmlns:a14="http://schemas.microsoft.com/office/drawing/2010/main" val="0"/>
              </a:ext>
            </a:extLst>
          </a:blip>
          <a:srcRect l="13914" t="37981" r="14117" b="37292"/>
          <a:stretch/>
        </p:blipFill>
        <p:spPr>
          <a:xfrm>
            <a:off x="9900649" y="5898855"/>
            <a:ext cx="2071978" cy="711874"/>
          </a:xfrm>
          <a:prstGeom prst="rect">
            <a:avLst/>
          </a:prstGeom>
        </p:spPr>
      </p:pic>
      <p:pic>
        <p:nvPicPr>
          <p:cNvPr id="11" name="Totaal Mint">
            <a:hlinkClick r:id="" action="ppaction://media"/>
            <a:extLst>
              <a:ext uri="{FF2B5EF4-FFF2-40B4-BE49-F238E27FC236}">
                <a16:creationId xmlns:a16="http://schemas.microsoft.com/office/drawing/2014/main" id="{E5080422-F851-EB3C-FCD4-0F3C08BB28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8001" y="-2170043"/>
            <a:ext cx="6095999" cy="12191998"/>
          </a:xfrm>
          <a:prstGeom prst="rect">
            <a:avLst/>
          </a:prstGeom>
        </p:spPr>
      </p:pic>
      <p:sp>
        <p:nvSpPr>
          <p:cNvPr id="5" name="Titel 1">
            <a:extLst>
              <a:ext uri="{FF2B5EF4-FFF2-40B4-BE49-F238E27FC236}">
                <a16:creationId xmlns:a16="http://schemas.microsoft.com/office/drawing/2014/main" id="{1D82A15E-A1D2-A844-7E0C-3082D5EF1012}"/>
              </a:ext>
            </a:extLst>
          </p:cNvPr>
          <p:cNvSpPr txBox="1">
            <a:spLocks/>
          </p:cNvSpPr>
          <p:nvPr/>
        </p:nvSpPr>
        <p:spPr>
          <a:xfrm>
            <a:off x="788921" y="930175"/>
            <a:ext cx="10104366" cy="3105112"/>
          </a:xfrm>
          <a:prstGeom prst="rect">
            <a:avLst/>
          </a:prstGeom>
        </p:spPr>
        <p:txBody>
          <a:bodyPr>
            <a:normAutofit/>
          </a:bodyPr>
          <a:lstStyle>
            <a:lvl1pPr marL="0" marR="0" indent="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9pPr>
          </a:lstStyle>
          <a:p>
            <a:pPr defTabSz="1219169"/>
            <a:r>
              <a:rPr lang="nl-NL" sz="4800" kern="0" spc="-200">
                <a:latin typeface="Helvetica Neue"/>
                <a:cs typeface="Times New Roman"/>
              </a:rPr>
              <a:t>De koers van Optitrade</a:t>
            </a:r>
            <a:endParaRPr lang="nl-NL" sz="4800" kern="0" spc="-200">
              <a:latin typeface="Helvetica Neue"/>
            </a:endParaRPr>
          </a:p>
        </p:txBody>
      </p:sp>
    </p:spTree>
    <p:extLst>
      <p:ext uri="{BB962C8B-B14F-4D97-AF65-F5344CB8AC3E}">
        <p14:creationId xmlns:p14="http://schemas.microsoft.com/office/powerpoint/2010/main" val="13317502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a:extLst>
            <a:ext uri="{FF2B5EF4-FFF2-40B4-BE49-F238E27FC236}">
              <a16:creationId xmlns:a16="http://schemas.microsoft.com/office/drawing/2014/main" id="{FEAB227C-755E-C8EF-DC32-37C3898A3B69}"/>
            </a:ext>
          </a:extLst>
        </p:cNvPr>
        <p:cNvGrpSpPr/>
        <p:nvPr/>
      </p:nvGrpSpPr>
      <p:grpSpPr>
        <a:xfrm>
          <a:off x="0" y="0"/>
          <a:ext cx="0" cy="0"/>
          <a:chOff x="0" y="0"/>
          <a:chExt cx="0" cy="0"/>
        </a:xfrm>
      </p:grpSpPr>
      <p:pic>
        <p:nvPicPr>
          <p:cNvPr id="4" name="Picture 3" descr="A logo on a blue background&#10;&#10;Description automatically generated">
            <a:extLst>
              <a:ext uri="{FF2B5EF4-FFF2-40B4-BE49-F238E27FC236}">
                <a16:creationId xmlns:a16="http://schemas.microsoft.com/office/drawing/2014/main" id="{90382526-E014-6767-2F1A-C68CF2A67FA6}"/>
              </a:ext>
            </a:extLst>
          </p:cNvPr>
          <p:cNvPicPr>
            <a:picLocks noChangeAspect="1"/>
          </p:cNvPicPr>
          <p:nvPr/>
        </p:nvPicPr>
        <p:blipFill rotWithShape="1">
          <a:blip r:embed="rId3">
            <a:extLst>
              <a:ext uri="{28A0092B-C50C-407E-A947-70E740481C1C}">
                <a14:useLocalDpi xmlns:a14="http://schemas.microsoft.com/office/drawing/2010/main" val="0"/>
              </a:ext>
            </a:extLst>
          </a:blip>
          <a:srcRect l="13914" t="37981" r="14117" b="37292"/>
          <a:stretch/>
        </p:blipFill>
        <p:spPr>
          <a:xfrm>
            <a:off x="9900649" y="5898855"/>
            <a:ext cx="2071978" cy="711874"/>
          </a:xfrm>
          <a:prstGeom prst="rect">
            <a:avLst/>
          </a:prstGeom>
        </p:spPr>
      </p:pic>
      <p:sp>
        <p:nvSpPr>
          <p:cNvPr id="3" name="Tijdelijke aanduiding voor inhoud 2">
            <a:extLst>
              <a:ext uri="{FF2B5EF4-FFF2-40B4-BE49-F238E27FC236}">
                <a16:creationId xmlns:a16="http://schemas.microsoft.com/office/drawing/2014/main" id="{1F1CB6F9-56A9-83E4-8E51-288F2AC1102F}"/>
              </a:ext>
            </a:extLst>
          </p:cNvPr>
          <p:cNvSpPr txBox="1">
            <a:spLocks/>
          </p:cNvSpPr>
          <p:nvPr/>
        </p:nvSpPr>
        <p:spPr>
          <a:xfrm>
            <a:off x="589691" y="1966332"/>
            <a:ext cx="6687600" cy="4950495"/>
          </a:xfrm>
          <a:prstGeom prst="rect">
            <a:avLst/>
          </a:prstGeom>
        </p:spPr>
        <p:txBody>
          <a:bodyPr vert="horz" lIns="45720" tIns="22860" rIns="45720" bIns="22860" rtlCol="0" anchor="t">
            <a:normAutofit/>
          </a:bodyPr>
          <a:lstStyle>
            <a:lvl1pPr marL="0" marR="0" indent="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1pPr>
            <a:lvl2pPr marL="0" marR="0" indent="457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2pPr>
            <a:lvl3pPr marL="0" marR="0" indent="914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3pPr>
            <a:lvl4pPr marL="0" marR="0" indent="1371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4pPr>
            <a:lvl5pPr marL="0" marR="0" indent="18288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5pPr>
            <a:lvl6pPr marL="0" marR="0" indent="22860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6pPr>
            <a:lvl7pPr marL="0" marR="0" indent="2743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7pPr>
            <a:lvl8pPr marL="0" marR="0" indent="3200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8pPr>
            <a:lvl9pPr marL="0" marR="0" indent="3657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9pPr>
          </a:lstStyle>
          <a:p>
            <a:pPr marL="342900" indent="-342900" defTabSz="1219169">
              <a:buFont typeface="Arial" panose="020B0604020202020204" pitchFamily="34" charset="0"/>
              <a:buChar char="•"/>
            </a:pPr>
            <a:r>
              <a:rPr lang="nl-NL" sz="2000" b="0" kern="0">
                <a:latin typeface="Helvetica Neue"/>
                <a:ea typeface="+mj-lt"/>
                <a:cs typeface="+mj-lt"/>
              </a:rPr>
              <a:t>De marktontwikkelingen</a:t>
            </a:r>
            <a:endParaRPr lang="en-US"/>
          </a:p>
          <a:p>
            <a:pPr marL="342900" indent="-342900" defTabSz="1219169">
              <a:buFont typeface="Arial" panose="020B0604020202020204" pitchFamily="34" charset="0"/>
              <a:buChar char="•"/>
            </a:pPr>
            <a:endParaRPr lang="nl-NL" sz="2000" b="0" kern="0">
              <a:latin typeface="Helvetica Neue"/>
              <a:ea typeface="+mj-lt"/>
            </a:endParaRPr>
          </a:p>
          <a:p>
            <a:pPr marL="342900" indent="-342900" defTabSz="1219169">
              <a:buFont typeface="Arial" panose="020B0604020202020204" pitchFamily="34" charset="0"/>
              <a:buChar char="•"/>
            </a:pPr>
            <a:r>
              <a:rPr lang="nl-NL" sz="2000" b="0" kern="0">
                <a:latin typeface="Helvetica Neue"/>
                <a:cs typeface="Arial"/>
              </a:rPr>
              <a:t>10 jaar geleden</a:t>
            </a:r>
          </a:p>
          <a:p>
            <a:pPr marL="342900" indent="-342900" defTabSz="1219169">
              <a:buFont typeface="Arial" panose="020B0604020202020204" pitchFamily="34" charset="0"/>
              <a:buChar char="•"/>
            </a:pPr>
            <a:r>
              <a:rPr lang="nl-NL" sz="2000" b="0" kern="0">
                <a:latin typeface="Helvetica Neue"/>
                <a:cs typeface="Arial"/>
              </a:rPr>
              <a:t>Het ritme van vernieuwingen </a:t>
            </a:r>
            <a:endParaRPr lang="nl-NL"/>
          </a:p>
          <a:p>
            <a:pPr marL="342900" lvl="1" defTabSz="1219169">
              <a:buFont typeface="Courier New" panose="020B0604020202020204" pitchFamily="34" charset="0"/>
              <a:buChar char="o"/>
            </a:pPr>
            <a:r>
              <a:rPr lang="nl-NL" sz="2000" b="0" kern="0">
                <a:latin typeface="Helvetica Neue"/>
                <a:cs typeface="Arial"/>
              </a:rPr>
              <a:t>Hoortoestellen</a:t>
            </a:r>
          </a:p>
          <a:p>
            <a:pPr marL="342900" lvl="1" defTabSz="1219169">
              <a:buFont typeface="Courier New" panose="020B0604020202020204" pitchFamily="34" charset="0"/>
              <a:buChar char="o"/>
            </a:pPr>
            <a:r>
              <a:rPr lang="nl-NL" sz="2000" b="0" kern="0">
                <a:latin typeface="Helvetica Neue"/>
                <a:cs typeface="Arial"/>
              </a:rPr>
              <a:t>Winkels </a:t>
            </a:r>
          </a:p>
          <a:p>
            <a:pPr marL="342900" lvl="1" defTabSz="1219169">
              <a:buFont typeface="Courier New" panose="020B0604020202020204" pitchFamily="34" charset="0"/>
              <a:buChar char="o"/>
            </a:pPr>
            <a:r>
              <a:rPr lang="nl-NL" sz="2000" b="0" kern="0">
                <a:latin typeface="Helvetica Neue"/>
                <a:cs typeface="Arial"/>
              </a:rPr>
              <a:t>Audiciens</a:t>
            </a:r>
          </a:p>
          <a:p>
            <a:pPr marL="342900" lvl="1" defTabSz="1219169">
              <a:buFont typeface="Courier New" panose="020B0604020202020204" pitchFamily="34" charset="0"/>
              <a:buChar char="o"/>
            </a:pPr>
            <a:r>
              <a:rPr lang="nl-NL" sz="2000" b="0" kern="0">
                <a:latin typeface="Helvetica Neue"/>
                <a:cs typeface="Arial"/>
              </a:rPr>
              <a:t>Consumenten</a:t>
            </a:r>
          </a:p>
          <a:p>
            <a:pPr marL="342900" lvl="1" defTabSz="1219169">
              <a:buFont typeface="Courier New" panose="020B0604020202020204" pitchFamily="34" charset="0"/>
              <a:buChar char="o"/>
            </a:pPr>
            <a:endParaRPr lang="nl-NL" sz="2000" b="0" kern="0">
              <a:latin typeface="Helvetica Neue"/>
              <a:cs typeface="Arial"/>
            </a:endParaRPr>
          </a:p>
          <a:p>
            <a:pPr marL="342900" indent="-342900" defTabSz="1219169">
              <a:buFont typeface="Arial" panose="020B0604020202020204" pitchFamily="34" charset="0"/>
              <a:buChar char="•"/>
            </a:pPr>
            <a:endParaRPr lang="nl-NL" sz="2000" b="0" kern="0">
              <a:latin typeface="Helvetica Neue"/>
              <a:cs typeface="Arial"/>
            </a:endParaRPr>
          </a:p>
          <a:p>
            <a:pPr marL="342900" indent="-342900" defTabSz="1219169">
              <a:buFont typeface="Arial" panose="020B0604020202020204" pitchFamily="34" charset="0"/>
              <a:buChar char="•"/>
            </a:pPr>
            <a:r>
              <a:rPr lang="nl-NL" sz="2000" b="0" kern="0">
                <a:latin typeface="Helvetica Neue"/>
                <a:cs typeface="Arial"/>
              </a:rPr>
              <a:t>De bijzaken</a:t>
            </a:r>
            <a:endParaRPr lang="nl-NL" sz="2000" b="0" kern="0">
              <a:latin typeface="Helvetica Neue"/>
            </a:endParaRPr>
          </a:p>
          <a:p>
            <a:pPr defTabSz="1219169"/>
            <a:endParaRPr lang="nl-NL" sz="2500" kern="0">
              <a:latin typeface="Helvetica Neue"/>
              <a:cs typeface="Calibri Light"/>
            </a:endParaRPr>
          </a:p>
          <a:p>
            <a:pPr defTabSz="1219169"/>
            <a:endParaRPr lang="nl-NL" sz="2500" kern="0">
              <a:latin typeface="Helvetica Neue"/>
              <a:cs typeface="Calibri Light"/>
            </a:endParaRPr>
          </a:p>
          <a:p>
            <a:pPr defTabSz="1219169"/>
            <a:endParaRPr lang="nl-NL" sz="2500" kern="0">
              <a:latin typeface="Helvetica Neue"/>
            </a:endParaRPr>
          </a:p>
        </p:txBody>
      </p:sp>
      <p:sp>
        <p:nvSpPr>
          <p:cNvPr id="5" name="Titel 1">
            <a:extLst>
              <a:ext uri="{FF2B5EF4-FFF2-40B4-BE49-F238E27FC236}">
                <a16:creationId xmlns:a16="http://schemas.microsoft.com/office/drawing/2014/main" id="{6C1F40E3-68E1-39A1-B23A-F8283E13FA7F}"/>
              </a:ext>
            </a:extLst>
          </p:cNvPr>
          <p:cNvSpPr txBox="1">
            <a:spLocks/>
          </p:cNvSpPr>
          <p:nvPr/>
        </p:nvSpPr>
        <p:spPr>
          <a:xfrm>
            <a:off x="589691" y="979871"/>
            <a:ext cx="11271873" cy="838183"/>
          </a:xfrm>
          <a:prstGeom prst="rect">
            <a:avLst/>
          </a:prstGeom>
        </p:spPr>
        <p:txBody>
          <a:bodyPr lIns="91440" tIns="45720" rIns="91440" bIns="45720" anchor="t">
            <a:normAutofit/>
          </a:bodyPr>
          <a:lstStyle>
            <a:lvl1pPr marL="0" marR="0" indent="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9pPr>
          </a:lstStyle>
          <a:p>
            <a:pPr defTabSz="1219169"/>
            <a:r>
              <a:rPr lang="nl-NL" sz="4800" kern="0" spc="-200">
                <a:latin typeface="Helvetica Neue"/>
                <a:cs typeface="Times New Roman"/>
              </a:rPr>
              <a:t>De hoofd en bijzaken</a:t>
            </a:r>
            <a:endParaRPr lang="en-US"/>
          </a:p>
        </p:txBody>
      </p:sp>
    </p:spTree>
    <p:extLst>
      <p:ext uri="{BB962C8B-B14F-4D97-AF65-F5344CB8AC3E}">
        <p14:creationId xmlns:p14="http://schemas.microsoft.com/office/powerpoint/2010/main" val="224485549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p:cNvGrpSpPr/>
        <p:nvPr/>
      </p:nvGrpSpPr>
      <p:grpSpPr>
        <a:xfrm>
          <a:off x="0" y="0"/>
          <a:ext cx="0" cy="0"/>
          <a:chOff x="0" y="0"/>
          <a:chExt cx="0" cy="0"/>
        </a:xfrm>
      </p:grpSpPr>
      <p:pic>
        <p:nvPicPr>
          <p:cNvPr id="4" name="Picture 3" descr="A logo on a blue background&#10;&#10;Description automatically generated">
            <a:extLst>
              <a:ext uri="{FF2B5EF4-FFF2-40B4-BE49-F238E27FC236}">
                <a16:creationId xmlns:a16="http://schemas.microsoft.com/office/drawing/2014/main" id="{6BC3DEAE-D4D4-687B-131F-13DB257A8408}"/>
              </a:ext>
            </a:extLst>
          </p:cNvPr>
          <p:cNvPicPr>
            <a:picLocks noChangeAspect="1"/>
          </p:cNvPicPr>
          <p:nvPr/>
        </p:nvPicPr>
        <p:blipFill rotWithShape="1">
          <a:blip r:embed="rId3">
            <a:extLst>
              <a:ext uri="{28A0092B-C50C-407E-A947-70E740481C1C}">
                <a14:useLocalDpi xmlns:a14="http://schemas.microsoft.com/office/drawing/2010/main" val="0"/>
              </a:ext>
            </a:extLst>
          </a:blip>
          <a:srcRect l="13914" t="37981" r="14117" b="37292"/>
          <a:stretch/>
        </p:blipFill>
        <p:spPr>
          <a:xfrm>
            <a:off x="9900649" y="5898855"/>
            <a:ext cx="2071978" cy="711874"/>
          </a:xfrm>
          <a:prstGeom prst="rect">
            <a:avLst/>
          </a:prstGeom>
        </p:spPr>
      </p:pic>
      <p:sp>
        <p:nvSpPr>
          <p:cNvPr id="3" name="Tijdelijke aanduiding voor inhoud 2">
            <a:extLst>
              <a:ext uri="{FF2B5EF4-FFF2-40B4-BE49-F238E27FC236}">
                <a16:creationId xmlns:a16="http://schemas.microsoft.com/office/drawing/2014/main" id="{9015255D-EE48-9649-81A1-2056799DBFB4}"/>
              </a:ext>
            </a:extLst>
          </p:cNvPr>
          <p:cNvSpPr txBox="1">
            <a:spLocks/>
          </p:cNvSpPr>
          <p:nvPr/>
        </p:nvSpPr>
        <p:spPr>
          <a:xfrm>
            <a:off x="589691" y="1966332"/>
            <a:ext cx="6687600" cy="4950495"/>
          </a:xfrm>
          <a:prstGeom prst="rect">
            <a:avLst/>
          </a:prstGeom>
        </p:spPr>
        <p:txBody>
          <a:bodyPr vert="horz" lIns="45720" tIns="22860" rIns="45720" bIns="22860" rtlCol="0" anchor="t">
            <a:normAutofit/>
          </a:bodyPr>
          <a:lstStyle>
            <a:lvl1pPr marL="0" marR="0" indent="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1pPr>
            <a:lvl2pPr marL="0" marR="0" indent="457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2pPr>
            <a:lvl3pPr marL="0" marR="0" indent="914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3pPr>
            <a:lvl4pPr marL="0" marR="0" indent="1371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4pPr>
            <a:lvl5pPr marL="0" marR="0" indent="18288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5pPr>
            <a:lvl6pPr marL="0" marR="0" indent="22860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6pPr>
            <a:lvl7pPr marL="0" marR="0" indent="27432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7pPr>
            <a:lvl8pPr marL="0" marR="0" indent="32004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8pPr>
            <a:lvl9pPr marL="0" marR="0" indent="3657600" algn="l" defTabSz="2438338" rtl="0" latinLnBrk="0">
              <a:lnSpc>
                <a:spcPct val="130000"/>
              </a:lnSpc>
              <a:spcBef>
                <a:spcPts val="0"/>
              </a:spcBef>
              <a:spcAft>
                <a:spcPts val="0"/>
              </a:spcAft>
              <a:buClrTx/>
              <a:buSzTx/>
              <a:buFontTx/>
              <a:buNone/>
              <a:tabLst/>
              <a:defRPr sz="5000" b="1" i="0" u="none" strike="noStrike" cap="none" spc="0" baseline="0">
                <a:solidFill>
                  <a:srgbClr val="FFFFFF"/>
                </a:solidFill>
                <a:uFillTx/>
                <a:latin typeface="+mn-lt"/>
                <a:ea typeface="+mn-ea"/>
                <a:cs typeface="+mn-cs"/>
                <a:sym typeface="Helvetica Neue"/>
              </a:defRPr>
            </a:lvl9pPr>
          </a:lstStyle>
          <a:p>
            <a:pPr marL="342900" indent="-342900" defTabSz="1219169">
              <a:buFont typeface="Arial" panose="020B0604020202020204" pitchFamily="34" charset="0"/>
              <a:buChar char="•"/>
            </a:pPr>
            <a:r>
              <a:rPr lang="nl-NL" sz="2000" b="0" kern="0" dirty="0">
                <a:latin typeface="Helvetica Neue"/>
                <a:ea typeface="+mj-lt"/>
                <a:cs typeface="+mj-lt"/>
              </a:rPr>
              <a:t>Zelfstandige ondernemers zijn nodig om het noodzakelijke onderscheid te creëren op de audiologie- en optiekmarkt</a:t>
            </a:r>
          </a:p>
          <a:p>
            <a:pPr marL="342900" indent="-342900" defTabSz="1219169">
              <a:buFont typeface="Arial" panose="020B0604020202020204" pitchFamily="34" charset="0"/>
              <a:buChar char="•"/>
            </a:pPr>
            <a:endParaRPr lang="nl-NL" sz="2000" b="0" kern="0" dirty="0">
              <a:latin typeface="Helvetica Neue"/>
              <a:ea typeface="+mj-lt"/>
            </a:endParaRPr>
          </a:p>
          <a:p>
            <a:pPr marL="342900" indent="-342900" defTabSz="1219169">
              <a:buFont typeface="Arial" panose="020B0604020202020204" pitchFamily="34" charset="0"/>
              <a:buChar char="•"/>
            </a:pPr>
            <a:r>
              <a:rPr lang="nl-NL" sz="2000" b="0" kern="0" dirty="0">
                <a:latin typeface="Helvetica Neue"/>
                <a:cs typeface="Arial"/>
              </a:rPr>
              <a:t>Met de vakkennis, lokale aanwezigheid en een passend assortiment is er voldoende ruimte op de markt</a:t>
            </a:r>
          </a:p>
          <a:p>
            <a:pPr marL="342900" indent="-342900" defTabSz="1219169">
              <a:buFont typeface="Arial" panose="020B0604020202020204" pitchFamily="34" charset="0"/>
              <a:buChar char="•"/>
            </a:pPr>
            <a:endParaRPr lang="nl-NL" sz="2000" b="0" kern="0" dirty="0">
              <a:latin typeface="Helvetica Neue"/>
            </a:endParaRPr>
          </a:p>
          <a:p>
            <a:pPr marL="342900" indent="-342900" defTabSz="1219169">
              <a:buFont typeface="Arial" panose="020B0604020202020204" pitchFamily="34" charset="0"/>
              <a:buChar char="•"/>
            </a:pPr>
            <a:r>
              <a:rPr lang="nl-NL" sz="2000" b="0" kern="0" dirty="0">
                <a:latin typeface="Helvetica Neue"/>
                <a:cs typeface="Arial"/>
              </a:rPr>
              <a:t>Samenwerking met andere zelfstandigen en leveranciers is een vereiste om voldoende concurrentie kracht te ontwikkelen</a:t>
            </a:r>
            <a:endParaRPr lang="nl-NL" sz="2000" b="0" kern="0" dirty="0">
              <a:latin typeface="Helvetica Neue"/>
            </a:endParaRPr>
          </a:p>
          <a:p>
            <a:pPr defTabSz="1219169"/>
            <a:endParaRPr lang="nl-NL" sz="2500" kern="0" dirty="0">
              <a:latin typeface="Helvetica Neue"/>
              <a:cs typeface="Calibri Light"/>
            </a:endParaRPr>
          </a:p>
          <a:p>
            <a:pPr defTabSz="1219169"/>
            <a:endParaRPr lang="nl-NL" sz="2500" kern="0" dirty="0">
              <a:latin typeface="Helvetica Neue"/>
              <a:cs typeface="Calibri Light"/>
            </a:endParaRPr>
          </a:p>
          <a:p>
            <a:pPr defTabSz="1219169"/>
            <a:endParaRPr lang="nl-NL" sz="2500" kern="0" dirty="0">
              <a:latin typeface="Helvetica Neue"/>
            </a:endParaRPr>
          </a:p>
        </p:txBody>
      </p:sp>
      <p:sp>
        <p:nvSpPr>
          <p:cNvPr id="5" name="Titel 1">
            <a:extLst>
              <a:ext uri="{FF2B5EF4-FFF2-40B4-BE49-F238E27FC236}">
                <a16:creationId xmlns:a16="http://schemas.microsoft.com/office/drawing/2014/main" id="{D289030A-6CD1-6C93-23F2-1B2F3CC67BE4}"/>
              </a:ext>
            </a:extLst>
          </p:cNvPr>
          <p:cNvSpPr txBox="1">
            <a:spLocks/>
          </p:cNvSpPr>
          <p:nvPr/>
        </p:nvSpPr>
        <p:spPr>
          <a:xfrm>
            <a:off x="589691" y="979871"/>
            <a:ext cx="11271873" cy="838183"/>
          </a:xfrm>
          <a:prstGeom prst="rect">
            <a:avLst/>
          </a:prstGeom>
        </p:spPr>
        <p:txBody>
          <a:bodyPr>
            <a:normAutofit/>
          </a:bodyPr>
          <a:lstStyle>
            <a:lvl1pPr marL="0" marR="0" indent="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9pPr>
          </a:lstStyle>
          <a:p>
            <a:pPr defTabSz="1219169"/>
            <a:r>
              <a:rPr lang="nl-NL" sz="4800" kern="0" spc="-200">
                <a:latin typeface="Helvetica Neue"/>
                <a:cs typeface="Times New Roman"/>
              </a:rPr>
              <a:t>De visie van Optitrade</a:t>
            </a:r>
            <a:endParaRPr lang="nl-NL" sz="4800" kern="0" spc="-200">
              <a:latin typeface="Helvetica Neue"/>
            </a:endParaRPr>
          </a:p>
        </p:txBody>
      </p:sp>
      <p:pic>
        <p:nvPicPr>
          <p:cNvPr id="2" name="Picture 1" descr="Невринома слухового нерва">
            <a:extLst>
              <a:ext uri="{FF2B5EF4-FFF2-40B4-BE49-F238E27FC236}">
                <a16:creationId xmlns:a16="http://schemas.microsoft.com/office/drawing/2014/main" id="{1CFC7931-4908-A2A8-3D9E-B0E23F1A9868}"/>
              </a:ext>
            </a:extLst>
          </p:cNvPr>
          <p:cNvPicPr>
            <a:picLocks noChangeAspect="1"/>
          </p:cNvPicPr>
          <p:nvPr/>
        </p:nvPicPr>
        <p:blipFill>
          <a:blip r:embed="rId4"/>
          <a:stretch>
            <a:fillRect/>
          </a:stretch>
        </p:blipFill>
        <p:spPr>
          <a:xfrm>
            <a:off x="7576249" y="2085372"/>
            <a:ext cx="4026060" cy="2687255"/>
          </a:xfrm>
          <a:prstGeom prst="rect">
            <a:avLst/>
          </a:prstGeom>
        </p:spPr>
      </p:pic>
    </p:spTree>
    <p:extLst>
      <p:ext uri="{BB962C8B-B14F-4D97-AF65-F5344CB8AC3E}">
        <p14:creationId xmlns:p14="http://schemas.microsoft.com/office/powerpoint/2010/main" val="281740839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3" name="shutterstock_1598506348.jpeg" descr="shutterstock_1598506348.jpeg"/>
          <p:cNvPicPr>
            <a:picLocks noChangeAspect="1"/>
          </p:cNvPicPr>
          <p:nvPr/>
        </p:nvPicPr>
        <p:blipFill>
          <a:blip r:embed="rId2" cstate="screen">
            <a:alphaModFix amt="70000"/>
            <a:extLst>
              <a:ext uri="{28A0092B-C50C-407E-A947-70E740481C1C}">
                <a14:useLocalDpi xmlns:a14="http://schemas.microsoft.com/office/drawing/2010/main"/>
              </a:ext>
            </a:extLst>
          </a:blip>
          <a:srcRect/>
          <a:stretch>
            <a:fillRect/>
          </a:stretch>
        </p:blipFill>
        <p:spPr>
          <a:xfrm flipH="1">
            <a:off x="0" y="0"/>
            <a:ext cx="12192000" cy="6858000"/>
          </a:xfrm>
          <a:prstGeom prst="rect">
            <a:avLst/>
          </a:prstGeom>
          <a:ln w="12700">
            <a:miter lim="400000"/>
          </a:ln>
        </p:spPr>
      </p:pic>
      <p:sp>
        <p:nvSpPr>
          <p:cNvPr id="134" name="Jij de…"/>
          <p:cNvSpPr txBox="1">
            <a:spLocks noGrp="1"/>
          </p:cNvSpPr>
          <p:nvPr>
            <p:ph type="ctrTitle" idx="4294967295"/>
          </p:nvPr>
        </p:nvSpPr>
        <p:spPr>
          <a:xfrm>
            <a:off x="228600" y="2794000"/>
            <a:ext cx="2601218" cy="1270000"/>
          </a:xfrm>
          <a:prstGeom prst="rect">
            <a:avLst/>
          </a:prstGeom>
        </p:spPr>
        <p:txBody>
          <a:bodyPr anchor="ctr">
            <a:normAutofit fontScale="90000"/>
          </a:bodyPr>
          <a:lstStyle/>
          <a:p>
            <a:pPr algn="ctr">
              <a:lnSpc>
                <a:spcPct val="100000"/>
              </a:lnSpc>
              <a:defRPr sz="5000" b="0" spc="-100">
                <a:latin typeface="Helvetica Neue Light"/>
                <a:ea typeface="Helvetica Neue Light"/>
                <a:cs typeface="Helvetica Neue Light"/>
                <a:sym typeface="Helvetica Neue Light"/>
              </a:defRPr>
            </a:pPr>
            <a:r>
              <a:rPr err="1"/>
              <a:t>Jij</a:t>
            </a:r>
            <a:r>
              <a:t> de </a:t>
            </a:r>
          </a:p>
          <a:p>
            <a:pPr algn="ctr">
              <a:lnSpc>
                <a:spcPct val="100000"/>
              </a:lnSpc>
              <a:defRPr sz="5000" b="0" i="1" spc="-100">
                <a:latin typeface="Helvetica Neue Light"/>
                <a:ea typeface="Helvetica Neue Light"/>
                <a:cs typeface="Helvetica Neue Light"/>
                <a:sym typeface="Helvetica Neue Light"/>
              </a:defRPr>
            </a:pPr>
            <a:r>
              <a:t>hoofdzaak.</a:t>
            </a:r>
          </a:p>
        </p:txBody>
      </p:sp>
      <p:sp>
        <p:nvSpPr>
          <p:cNvPr id="135" name="Circle"/>
          <p:cNvSpPr/>
          <p:nvPr/>
        </p:nvSpPr>
        <p:spPr>
          <a:xfrm>
            <a:off x="409228" y="2309019"/>
            <a:ext cx="2239963" cy="2239963"/>
          </a:xfrm>
          <a:prstGeom prst="ellipse">
            <a:avLst/>
          </a:prstGeom>
          <a:solidFill>
            <a:srgbClr val="FFFFFF"/>
          </a:solidFill>
          <a:ln w="12700">
            <a:miter lim="400000"/>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136" name="Line"/>
          <p:cNvSpPr/>
          <p:nvPr/>
        </p:nvSpPr>
        <p:spPr>
          <a:xfrm flipV="1">
            <a:off x="1529209" y="4559300"/>
            <a:ext cx="1" cy="2386738"/>
          </a:xfrm>
          <a:prstGeom prst="line">
            <a:avLst/>
          </a:prstGeom>
          <a:solidFill>
            <a:srgbClr val="FFFFFF"/>
          </a:solidFill>
          <a:ln w="38100" cap="rnd">
            <a:solidFill>
              <a:srgbClr val="FFFFFF"/>
            </a:solidFill>
            <a:custDash>
              <a:ds d="100000" sp="200000"/>
            </a:custDash>
          </a:ln>
        </p:spPr>
        <p:txBody>
          <a:bodyPr lIns="25400" tIns="25400" rIns="25400" bIns="25400" anchor="ctr"/>
          <a:lstStyle/>
          <a:p>
            <a:pPr algn="ctr" defTabSz="412750" hangingPunct="0">
              <a:defRPr sz="3200">
                <a:solidFill>
                  <a:srgbClr val="FFFFFF"/>
                </a:solidFill>
                <a:latin typeface="Helvetica Neue Medium"/>
                <a:ea typeface="Helvetica Neue Medium"/>
                <a:cs typeface="Helvetica Neue Medium"/>
                <a:sym typeface="Helvetica Neue Medium"/>
              </a:defRPr>
            </a:pPr>
            <a:endParaRPr sz="1600" kern="0">
              <a:solidFill>
                <a:srgbClr val="FFFFFF"/>
              </a:solidFill>
              <a:latin typeface="Helvetica Neue Medium"/>
              <a:sym typeface="Helvetica Neue Medium"/>
            </a:endParaRPr>
          </a:p>
        </p:txBody>
      </p:sp>
      <p:sp>
        <p:nvSpPr>
          <p:cNvPr id="137" name="Zorgeloos jouw merk onder de aandacht bij opticiens."/>
          <p:cNvSpPr txBox="1"/>
          <p:nvPr/>
        </p:nvSpPr>
        <p:spPr>
          <a:xfrm>
            <a:off x="3492500" y="1003846"/>
            <a:ext cx="7823377" cy="4850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defTabSz="825500">
              <a:spcBef>
                <a:spcPts val="0"/>
              </a:spcBef>
              <a:defRPr sz="10000" b="1">
                <a:solidFill>
                  <a:srgbClr val="FFFFFF"/>
                </a:solidFill>
              </a:defRPr>
            </a:lvl1pPr>
          </a:lstStyle>
          <a:p>
            <a:pPr defTabSz="412750" hangingPunct="0">
              <a:lnSpc>
                <a:spcPct val="90000"/>
              </a:lnSpc>
              <a:defRPr/>
            </a:pPr>
            <a:r>
              <a:rPr sz="5000" kern="0" err="1">
                <a:latin typeface="Helvetica Neue"/>
                <a:sym typeface="Helvetica Neue"/>
              </a:rPr>
              <a:t>Zorgeloos</a:t>
            </a:r>
            <a:r>
              <a:rPr lang="en-US" sz="5000" kern="0">
                <a:latin typeface="Helvetica Neue"/>
                <a:sym typeface="Helvetica Neue"/>
              </a:rPr>
              <a:t> </a:t>
            </a:r>
            <a:r>
              <a:rPr lang="en-US" sz="5000" kern="0" err="1">
                <a:latin typeface="Helvetica Neue"/>
                <a:sym typeface="Helvetica Neue"/>
              </a:rPr>
              <a:t>hoortoestellen</a:t>
            </a:r>
            <a:r>
              <a:rPr lang="en-US" sz="5000" kern="0">
                <a:latin typeface="Helvetica Neue"/>
                <a:sym typeface="Helvetica Neue"/>
              </a:rPr>
              <a:t> </a:t>
            </a:r>
            <a:r>
              <a:rPr lang="en-US" sz="5000" kern="0" err="1">
                <a:latin typeface="Helvetica Neue"/>
                <a:sym typeface="Helvetica Neue"/>
              </a:rPr>
              <a:t>verkopen</a:t>
            </a:r>
            <a:endParaRPr lang="en-US" err="1">
              <a:latin typeface="Helvetica Neue"/>
              <a:sym typeface="Helvetica Neue"/>
            </a:endParaRPr>
          </a:p>
          <a:p>
            <a:pPr defTabSz="412750">
              <a:lnSpc>
                <a:spcPct val="90000"/>
              </a:lnSpc>
              <a:defRPr/>
            </a:pPr>
            <a:endParaRPr lang="en-US"/>
          </a:p>
          <a:p>
            <a:pPr defTabSz="412750">
              <a:lnSpc>
                <a:spcPct val="90000"/>
              </a:lnSpc>
              <a:defRPr/>
            </a:pPr>
            <a:r>
              <a:rPr lang="en-US" sz="5000" kern="0" err="1">
                <a:latin typeface="Helvetica Neue"/>
                <a:sym typeface="Helvetica Neue"/>
              </a:rPr>
              <a:t>Wij</a:t>
            </a:r>
            <a:r>
              <a:rPr lang="en-US" sz="5000" kern="0">
                <a:latin typeface="Helvetica Neue"/>
                <a:sym typeface="Helvetica Neue"/>
              </a:rPr>
              <a:t> </a:t>
            </a:r>
            <a:r>
              <a:rPr lang="en-US" sz="5000" kern="0" err="1">
                <a:latin typeface="Helvetica Neue"/>
                <a:sym typeface="Helvetica Neue"/>
              </a:rPr>
              <a:t>doen</a:t>
            </a:r>
            <a:r>
              <a:rPr lang="en-US" sz="5000" kern="0">
                <a:latin typeface="Helvetica Neue"/>
                <a:sym typeface="Helvetica Neue"/>
              </a:rPr>
              <a:t> de rest -</a:t>
            </a:r>
            <a:endParaRPr lang="en-US">
              <a:latin typeface="Helvetica Neue"/>
            </a:endParaRPr>
          </a:p>
          <a:p>
            <a:pPr defTabSz="412750">
              <a:lnSpc>
                <a:spcPct val="90000"/>
              </a:lnSpc>
              <a:defRPr/>
            </a:pPr>
            <a:r>
              <a:rPr lang="en-US" sz="5000" kern="0">
                <a:latin typeface="Helvetica Neue"/>
                <a:sym typeface="Helvetica Neue"/>
              </a:rPr>
              <a:t>De </a:t>
            </a:r>
            <a:r>
              <a:rPr lang="en-US" sz="5000" kern="0" err="1">
                <a:latin typeface="Helvetica Neue"/>
                <a:sym typeface="Helvetica Neue"/>
              </a:rPr>
              <a:t>bijzaken</a:t>
            </a:r>
            <a:r>
              <a:rPr lang="en-US" sz="5000" kern="0">
                <a:latin typeface="Helvetica Neue"/>
                <a:sym typeface="Helvetica Neue"/>
              </a:rPr>
              <a:t> </a:t>
            </a:r>
            <a:endParaRPr sz="5000" kern="0"/>
          </a:p>
        </p:txBody>
      </p:sp>
      <p:sp>
        <p:nvSpPr>
          <p:cNvPr id="138" name="Jij de…"/>
          <p:cNvSpPr txBox="1"/>
          <p:nvPr/>
        </p:nvSpPr>
        <p:spPr>
          <a:xfrm>
            <a:off x="228600" y="2794000"/>
            <a:ext cx="2601218" cy="127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p>
            <a:pPr algn="ctr" defTabSz="1219169" hangingPunct="0">
              <a:defRPr sz="5000" spc="150">
                <a:solidFill>
                  <a:srgbClr val="4B327B"/>
                </a:solidFill>
                <a:latin typeface="Helvetica Neue Light"/>
                <a:ea typeface="Helvetica Neue Light"/>
                <a:cs typeface="Helvetica Neue Light"/>
                <a:sym typeface="Helvetica Neue Light"/>
              </a:defRPr>
            </a:pPr>
            <a:r>
              <a:rPr sz="2500" kern="0" spc="75" err="1">
                <a:solidFill>
                  <a:srgbClr val="7030A0"/>
                </a:solidFill>
                <a:latin typeface="Helvetica Neue Light"/>
                <a:sym typeface="Helvetica Neue Light"/>
              </a:rPr>
              <a:t>Jij</a:t>
            </a:r>
            <a:r>
              <a:rPr sz="2500" kern="0" spc="75">
                <a:solidFill>
                  <a:srgbClr val="7030A0"/>
                </a:solidFill>
                <a:latin typeface="Helvetica Neue Light"/>
                <a:sym typeface="Helvetica Neue Light"/>
              </a:rPr>
              <a:t> de </a:t>
            </a:r>
          </a:p>
          <a:p>
            <a:pPr algn="ctr" defTabSz="1219169" hangingPunct="0">
              <a:defRPr sz="5000" i="1" spc="150">
                <a:solidFill>
                  <a:srgbClr val="4B327B"/>
                </a:solidFill>
                <a:latin typeface="Helvetica Neue Light"/>
                <a:ea typeface="Helvetica Neue Light"/>
                <a:cs typeface="Helvetica Neue Light"/>
                <a:sym typeface="Helvetica Neue Light"/>
              </a:defRPr>
            </a:pPr>
            <a:r>
              <a:rPr sz="2500" b="1" i="1" kern="0" spc="75" err="1">
                <a:solidFill>
                  <a:srgbClr val="7030A0"/>
                </a:solidFill>
                <a:latin typeface="Helvetica Neue Light"/>
                <a:sym typeface="Helvetica Neue Light"/>
              </a:rPr>
              <a:t>hoofdzaak</a:t>
            </a:r>
            <a:r>
              <a:rPr sz="2500" b="1" i="1" kern="0" spc="75">
                <a:solidFill>
                  <a:srgbClr val="7030A0"/>
                </a:solidFill>
                <a:latin typeface="Helvetica Neue Light"/>
                <a:sym typeface="Helvetica Neue Light"/>
              </a:rPr>
              <a:t>.</a:t>
            </a:r>
          </a:p>
        </p:txBody>
      </p:sp>
    </p:spTree>
  </p:cSld>
  <p:clrMapOvr>
    <a:masterClrMapping/>
  </p:clrMapOvr>
  <p:transition>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a:extLst>
            <a:ext uri="{FF2B5EF4-FFF2-40B4-BE49-F238E27FC236}">
              <a16:creationId xmlns:a16="http://schemas.microsoft.com/office/drawing/2014/main" id="{2ECA8D3C-D064-2C9C-8A90-E53D959EFA2A}"/>
            </a:ext>
          </a:extLst>
        </p:cNvPr>
        <p:cNvGrpSpPr/>
        <p:nvPr/>
      </p:nvGrpSpPr>
      <p:grpSpPr>
        <a:xfrm>
          <a:off x="0" y="0"/>
          <a:ext cx="0" cy="0"/>
          <a:chOff x="0" y="0"/>
          <a:chExt cx="0" cy="0"/>
        </a:xfrm>
      </p:grpSpPr>
      <p:pic>
        <p:nvPicPr>
          <p:cNvPr id="7" name="Graphic 6" descr="Oor silhouet">
            <a:extLst>
              <a:ext uri="{FF2B5EF4-FFF2-40B4-BE49-F238E27FC236}">
                <a16:creationId xmlns:a16="http://schemas.microsoft.com/office/drawing/2014/main" id="{4CEF4B7C-B5A1-4708-F03E-72916BE5A17C}"/>
              </a:ext>
            </a:extLst>
          </p:cNvPr>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99929" y="0"/>
            <a:ext cx="3297736" cy="3297736"/>
          </a:xfrm>
          <a:prstGeom prst="rect">
            <a:avLst/>
          </a:prstGeom>
        </p:spPr>
      </p:pic>
      <p:pic>
        <p:nvPicPr>
          <p:cNvPr id="4" name="Picture 3" descr="A logo on a blue background&#10;&#10;Description automatically generated">
            <a:extLst>
              <a:ext uri="{FF2B5EF4-FFF2-40B4-BE49-F238E27FC236}">
                <a16:creationId xmlns:a16="http://schemas.microsoft.com/office/drawing/2014/main" id="{95AAD7D1-6DE5-52FD-D13B-CE9D7570947F}"/>
              </a:ext>
            </a:extLst>
          </p:cNvPr>
          <p:cNvPicPr>
            <a:picLocks noChangeAspect="1"/>
          </p:cNvPicPr>
          <p:nvPr/>
        </p:nvPicPr>
        <p:blipFill rotWithShape="1">
          <a:blip r:embed="rId5">
            <a:extLst>
              <a:ext uri="{28A0092B-C50C-407E-A947-70E740481C1C}">
                <a14:useLocalDpi xmlns:a14="http://schemas.microsoft.com/office/drawing/2010/main" val="0"/>
              </a:ext>
            </a:extLst>
          </a:blip>
          <a:srcRect l="13914" t="37981" r="14117" b="37292"/>
          <a:stretch/>
        </p:blipFill>
        <p:spPr>
          <a:xfrm>
            <a:off x="9801688" y="5819686"/>
            <a:ext cx="2071978" cy="711874"/>
          </a:xfrm>
          <a:prstGeom prst="rect">
            <a:avLst/>
          </a:prstGeom>
        </p:spPr>
      </p:pic>
      <p:sp>
        <p:nvSpPr>
          <p:cNvPr id="5" name="Titel 1">
            <a:extLst>
              <a:ext uri="{FF2B5EF4-FFF2-40B4-BE49-F238E27FC236}">
                <a16:creationId xmlns:a16="http://schemas.microsoft.com/office/drawing/2014/main" id="{B02ED73D-0AE4-F10E-0CF0-5A862D7321D0}"/>
              </a:ext>
            </a:extLst>
          </p:cNvPr>
          <p:cNvSpPr txBox="1">
            <a:spLocks/>
          </p:cNvSpPr>
          <p:nvPr/>
        </p:nvSpPr>
        <p:spPr>
          <a:xfrm>
            <a:off x="459511" y="2334111"/>
            <a:ext cx="11945525" cy="2923689"/>
          </a:xfrm>
          <a:prstGeom prst="rect">
            <a:avLst/>
          </a:prstGeom>
        </p:spPr>
        <p:txBody>
          <a:bodyPr lIns="91440" tIns="45720" rIns="91440" bIns="45720" anchor="t">
            <a:normAutofit/>
          </a:bodyPr>
          <a:lstStyle>
            <a:lvl1pPr marL="0" marR="0" indent="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20000" b="1" i="0" u="none" strike="noStrike" cap="none" spc="-400" baseline="0">
                <a:solidFill>
                  <a:srgbClr val="FFFFFF"/>
                </a:solidFill>
                <a:uFillTx/>
                <a:latin typeface="+mn-lt"/>
                <a:ea typeface="+mn-ea"/>
                <a:cs typeface="+mn-cs"/>
                <a:sym typeface="Helvetica Neue"/>
              </a:defRPr>
            </a:lvl9pPr>
          </a:lstStyle>
          <a:p>
            <a:pPr defTabSz="1219169"/>
            <a:endParaRPr lang="nl-NL" sz="6900" kern="0" spc="-200">
              <a:latin typeface="Helvetica Neue"/>
              <a:cs typeface="Times New Roman"/>
            </a:endParaRPr>
          </a:p>
          <a:p>
            <a:pPr defTabSz="1219169"/>
            <a:r>
              <a:rPr lang="nl-NL" sz="6900" kern="0" spc="-200">
                <a:latin typeface="Helvetica Neue"/>
                <a:cs typeface="Times New Roman"/>
              </a:rPr>
              <a:t>Ritme van de markt</a:t>
            </a:r>
          </a:p>
          <a:p>
            <a:pPr defTabSz="1219169"/>
            <a:endParaRPr lang="nl-NL" sz="6900" kern="0" spc="-200">
              <a:latin typeface="Helvetica Neue"/>
              <a:cs typeface="Times New Roman"/>
            </a:endParaRPr>
          </a:p>
          <a:p>
            <a:pPr defTabSz="1219169"/>
            <a:endParaRPr lang="nl-NL" sz="6900" kern="0" spc="-200">
              <a:cs typeface="Times New Roman"/>
            </a:endParaRPr>
          </a:p>
        </p:txBody>
      </p:sp>
    </p:spTree>
    <p:extLst>
      <p:ext uri="{BB962C8B-B14F-4D97-AF65-F5344CB8AC3E}">
        <p14:creationId xmlns:p14="http://schemas.microsoft.com/office/powerpoint/2010/main" val="5137523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003589D7-D1E7-EA9A-19E1-60932B56C937}"/>
              </a:ext>
            </a:extLst>
          </p:cNvPr>
          <p:cNvSpPr txBox="1">
            <a:spLocks/>
          </p:cNvSpPr>
          <p:nvPr/>
        </p:nvSpPr>
        <p:spPr>
          <a:xfrm>
            <a:off x="660019" y="511204"/>
            <a:ext cx="11271873" cy="838183"/>
          </a:xfrm>
          <a:prstGeom prst="rect">
            <a:avLst/>
          </a:prstGeom>
        </p:spPr>
        <p:txBody>
          <a:bodyPr>
            <a:normAutofit fontScale="92500" lnSpcReduction="10000"/>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1pPr>
            <a:lvl2pPr marL="0" marR="0" indent="228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2pPr>
            <a:lvl3pPr marL="0" marR="0" indent="457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3pPr>
            <a:lvl4pPr marL="0" marR="0" indent="685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4pPr>
            <a:lvl5pPr marL="0" marR="0" indent="9144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5pPr>
            <a:lvl6pPr marL="0" marR="0" indent="11430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6pPr>
            <a:lvl7pPr marL="0" marR="0" indent="1371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7pPr>
            <a:lvl8pPr marL="0" marR="0" indent="1600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8pPr>
            <a:lvl9pPr marL="0" marR="0" indent="1828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9pPr>
          </a:lstStyle>
          <a:p>
            <a:pPr hangingPunct="1"/>
            <a:r>
              <a:rPr lang="nl-NL" sz="4800" dirty="0">
                <a:latin typeface="+mj-lt"/>
                <a:cs typeface="Times New Roman"/>
              </a:rPr>
              <a:t>Audiciens in Nederland</a:t>
            </a:r>
            <a:endParaRPr lang="nl-NL" sz="4800" dirty="0">
              <a:latin typeface="+mj-lt"/>
            </a:endParaRPr>
          </a:p>
        </p:txBody>
      </p:sp>
      <p:pic>
        <p:nvPicPr>
          <p:cNvPr id="36" name="Picture 3" descr="A logo on a blue background&#10;&#10;Description automatically generated">
            <a:extLst>
              <a:ext uri="{FF2B5EF4-FFF2-40B4-BE49-F238E27FC236}">
                <a16:creationId xmlns:a16="http://schemas.microsoft.com/office/drawing/2014/main" id="{15C30C20-F2EE-AB6A-5CFE-F167748F2960}"/>
              </a:ext>
            </a:extLst>
          </p:cNvPr>
          <p:cNvPicPr>
            <a:picLocks noChangeAspect="1"/>
          </p:cNvPicPr>
          <p:nvPr/>
        </p:nvPicPr>
        <p:blipFill rotWithShape="1">
          <a:blip r:embed="rId3">
            <a:extLst>
              <a:ext uri="{28A0092B-C50C-407E-A947-70E740481C1C}">
                <a14:useLocalDpi xmlns:a14="http://schemas.microsoft.com/office/drawing/2010/main" val="0"/>
              </a:ext>
            </a:extLst>
          </a:blip>
          <a:srcRect l="13914" t="37981" r="14117" b="37292"/>
          <a:stretch/>
        </p:blipFill>
        <p:spPr>
          <a:xfrm>
            <a:off x="9530332" y="5907473"/>
            <a:ext cx="2071978" cy="711874"/>
          </a:xfrm>
          <a:prstGeom prst="rect">
            <a:avLst/>
          </a:prstGeom>
        </p:spPr>
      </p:pic>
      <p:sp>
        <p:nvSpPr>
          <p:cNvPr id="10" name="Tijdelijke aanduiding voor inhoud 2">
            <a:extLst>
              <a:ext uri="{FF2B5EF4-FFF2-40B4-BE49-F238E27FC236}">
                <a16:creationId xmlns:a16="http://schemas.microsoft.com/office/drawing/2014/main" id="{2C63FD85-630E-62C0-BCB8-BD0B28E22E76}"/>
              </a:ext>
            </a:extLst>
          </p:cNvPr>
          <p:cNvSpPr txBox="1">
            <a:spLocks/>
          </p:cNvSpPr>
          <p:nvPr/>
        </p:nvSpPr>
        <p:spPr>
          <a:xfrm>
            <a:off x="752000" y="2015079"/>
            <a:ext cx="5543956" cy="1723827"/>
          </a:xfrm>
          <a:prstGeom prst="rect">
            <a:avLst/>
          </a:prstGeom>
        </p:spPr>
        <p:txBody>
          <a:bodyPr lIns="91440" tIns="45720" rIns="91440" bIns="45720" anchor="t"/>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1pPr>
            <a:lvl2pPr marL="0" marR="0" indent="228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2pPr>
            <a:lvl3pPr marL="0" marR="0" indent="457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3pPr>
            <a:lvl4pPr marL="0" marR="0" indent="685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4pPr>
            <a:lvl5pPr marL="0" marR="0" indent="9144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5pPr>
            <a:lvl6pPr marL="0" marR="0" indent="11430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6pPr>
            <a:lvl7pPr marL="0" marR="0" indent="1371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7pPr>
            <a:lvl8pPr marL="0" marR="0" indent="1600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8pPr>
            <a:lvl9pPr marL="0" marR="0" indent="1828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9pPr>
          </a:lstStyle>
          <a:p>
            <a:pPr>
              <a:lnSpc>
                <a:spcPct val="150000"/>
              </a:lnSpc>
              <a:buFont typeface="Wingdings" panose="05000000000000000000" pitchFamily="2" charset="2"/>
              <a:buChar char="q"/>
            </a:pPr>
            <a:r>
              <a:rPr lang="nl-NL" sz="2400" b="1" dirty="0">
                <a:solidFill>
                  <a:schemeClr val="bg1"/>
                </a:solidFill>
              </a:rPr>
              <a:t>  Ca. 1700 audiciens werkzaam</a:t>
            </a:r>
          </a:p>
          <a:p>
            <a:pPr>
              <a:lnSpc>
                <a:spcPct val="150000"/>
              </a:lnSpc>
              <a:buFont typeface="Wingdings" panose="05000000000000000000" pitchFamily="2" charset="2"/>
              <a:buChar char="q"/>
            </a:pPr>
            <a:r>
              <a:rPr lang="nl-NL" sz="2400" b="1" dirty="0">
                <a:solidFill>
                  <a:schemeClr val="bg1"/>
                </a:solidFill>
              </a:rPr>
              <a:t>  Bijna 1000 audicienbedrijven</a:t>
            </a:r>
          </a:p>
          <a:p>
            <a:pPr>
              <a:lnSpc>
                <a:spcPct val="150000"/>
              </a:lnSpc>
              <a:buFont typeface="Wingdings" panose="05000000000000000000" pitchFamily="2" charset="2"/>
              <a:buChar char="q"/>
            </a:pPr>
            <a:r>
              <a:rPr lang="nl-NL" sz="2400" dirty="0">
                <a:solidFill>
                  <a:schemeClr val="bg1"/>
                </a:solidFill>
              </a:rPr>
              <a:t> </a:t>
            </a:r>
            <a:r>
              <a:rPr lang="nl-NL" sz="2400" b="1" dirty="0">
                <a:solidFill>
                  <a:schemeClr val="bg1"/>
                </a:solidFill>
              </a:rPr>
              <a:t> Ongeveer 30% is </a:t>
            </a:r>
            <a:r>
              <a:rPr lang="nl-NL" sz="2400" dirty="0">
                <a:solidFill>
                  <a:schemeClr val="bg1"/>
                </a:solidFill>
              </a:rPr>
              <a:t>zelfstandig</a:t>
            </a:r>
            <a:endParaRPr lang="nl-NL" sz="2400" b="1" dirty="0">
              <a:solidFill>
                <a:schemeClr val="bg1"/>
              </a:solidFill>
            </a:endParaRPr>
          </a:p>
          <a:p>
            <a:pPr>
              <a:lnSpc>
                <a:spcPct val="150000"/>
              </a:lnSpc>
              <a:buFont typeface="Wingdings" panose="05000000000000000000" pitchFamily="2" charset="2"/>
              <a:buChar char="q"/>
            </a:pPr>
            <a:r>
              <a:rPr lang="nl-NL" sz="2400" b="1" dirty="0">
                <a:solidFill>
                  <a:schemeClr val="bg1"/>
                </a:solidFill>
              </a:rPr>
              <a:t>  195 Optitrade klanten</a:t>
            </a:r>
          </a:p>
          <a:p>
            <a:pPr>
              <a:lnSpc>
                <a:spcPct val="150000"/>
              </a:lnSpc>
              <a:buFont typeface="Wingdings" panose="05000000000000000000" pitchFamily="2" charset="2"/>
              <a:buChar char="q"/>
            </a:pPr>
            <a:r>
              <a:rPr lang="nl-NL" sz="2400" b="1" dirty="0">
                <a:solidFill>
                  <a:schemeClr val="bg1"/>
                </a:solidFill>
              </a:rPr>
              <a:t>  ABCD klanten </a:t>
            </a:r>
          </a:p>
          <a:p>
            <a:endParaRPr lang="nl-NL" sz="1250" dirty="0"/>
          </a:p>
          <a:p>
            <a:endParaRPr lang="nl-NL" sz="1250" dirty="0"/>
          </a:p>
        </p:txBody>
      </p:sp>
      <p:pic>
        <p:nvPicPr>
          <p:cNvPr id="11" name="Afbeelding 10" descr="Afbeelding met clipart, kunst, Graphics, tekenfilm&#10;&#10;Automatisch gegenereerde beschrijving">
            <a:extLst>
              <a:ext uri="{FF2B5EF4-FFF2-40B4-BE49-F238E27FC236}">
                <a16:creationId xmlns:a16="http://schemas.microsoft.com/office/drawing/2014/main" id="{FDCC929D-FF88-2B1A-2D71-643BDE976A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8978" y="820236"/>
            <a:ext cx="5556701" cy="5308190"/>
          </a:xfrm>
          <a:prstGeom prst="rect">
            <a:avLst/>
          </a:prstGeom>
        </p:spPr>
      </p:pic>
      <p:sp>
        <p:nvSpPr>
          <p:cNvPr id="12" name="Tekstvak 11">
            <a:extLst>
              <a:ext uri="{FF2B5EF4-FFF2-40B4-BE49-F238E27FC236}">
                <a16:creationId xmlns:a16="http://schemas.microsoft.com/office/drawing/2014/main" id="{E057566D-1758-7EB8-9143-D925A1357B4F}"/>
              </a:ext>
            </a:extLst>
          </p:cNvPr>
          <p:cNvSpPr txBox="1"/>
          <p:nvPr/>
        </p:nvSpPr>
        <p:spPr>
          <a:xfrm>
            <a:off x="9352267" y="3999145"/>
            <a:ext cx="764500" cy="1463542"/>
          </a:xfrm>
          <a:prstGeom prst="rect">
            <a:avLst/>
          </a:prstGeom>
          <a:noFill/>
        </p:spPr>
        <p:txBody>
          <a:bodyPr wrap="square">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1pPr>
            <a:lvl2pPr marL="0" marR="0" indent="228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2pPr>
            <a:lvl3pPr marL="0" marR="0" indent="457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3pPr>
            <a:lvl4pPr marL="0" marR="0" indent="685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4pPr>
            <a:lvl5pPr marL="0" marR="0" indent="9144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5pPr>
            <a:lvl6pPr marL="0" marR="0" indent="11430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6pPr>
            <a:lvl7pPr marL="0" marR="0" indent="1371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7pPr>
            <a:lvl8pPr marL="0" marR="0" indent="1600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8pPr>
            <a:lvl9pPr marL="0" marR="0" indent="1828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9pPr>
          </a:lstStyle>
          <a:p>
            <a:r>
              <a:rPr lang="nl-NL" sz="1400" dirty="0">
                <a:latin typeface="+mj-lt"/>
              </a:rPr>
              <a:t>A+: 18</a:t>
            </a:r>
          </a:p>
          <a:p>
            <a:r>
              <a:rPr lang="nl-NL" sz="1400" dirty="0">
                <a:latin typeface="+mj-lt"/>
              </a:rPr>
              <a:t>A: 28</a:t>
            </a:r>
          </a:p>
          <a:p>
            <a:r>
              <a:rPr lang="nl-NL" sz="1400" dirty="0">
                <a:latin typeface="+mj-lt"/>
              </a:rPr>
              <a:t>B: 35</a:t>
            </a:r>
          </a:p>
          <a:p>
            <a:r>
              <a:rPr lang="nl-NL" sz="1400" dirty="0">
                <a:latin typeface="+mj-lt"/>
              </a:rPr>
              <a:t>C: 50</a:t>
            </a:r>
          </a:p>
          <a:p>
            <a:r>
              <a:rPr lang="nl-NL" sz="1400" dirty="0">
                <a:latin typeface="+mj-lt"/>
              </a:rPr>
              <a:t>D: 62</a:t>
            </a:r>
          </a:p>
        </p:txBody>
      </p:sp>
    </p:spTree>
    <p:extLst>
      <p:ext uri="{BB962C8B-B14F-4D97-AF65-F5344CB8AC3E}">
        <p14:creationId xmlns:p14="http://schemas.microsoft.com/office/powerpoint/2010/main" val="27037502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003589D7-D1E7-EA9A-19E1-60932B56C937}"/>
              </a:ext>
            </a:extLst>
          </p:cNvPr>
          <p:cNvSpPr txBox="1">
            <a:spLocks/>
          </p:cNvSpPr>
          <p:nvPr/>
        </p:nvSpPr>
        <p:spPr>
          <a:xfrm>
            <a:off x="660019" y="511204"/>
            <a:ext cx="11271873" cy="838183"/>
          </a:xfrm>
          <a:prstGeom prst="rect">
            <a:avLst/>
          </a:prstGeom>
        </p:spPr>
        <p:txBody>
          <a:bodyPr>
            <a:normAutofit fontScale="92500" lnSpcReduction="10000"/>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1pPr>
            <a:lvl2pPr marL="0" marR="0" indent="228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2pPr>
            <a:lvl3pPr marL="0" marR="0" indent="457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3pPr>
            <a:lvl4pPr marL="0" marR="0" indent="685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4pPr>
            <a:lvl5pPr marL="0" marR="0" indent="9144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5pPr>
            <a:lvl6pPr marL="0" marR="0" indent="11430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6pPr>
            <a:lvl7pPr marL="0" marR="0" indent="1371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7pPr>
            <a:lvl8pPr marL="0" marR="0" indent="1600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8pPr>
            <a:lvl9pPr marL="0" marR="0" indent="1828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9pPr>
          </a:lstStyle>
          <a:p>
            <a:pPr hangingPunct="1"/>
            <a:r>
              <a:rPr lang="nl-NL" sz="4800" dirty="0">
                <a:latin typeface="+mj-lt"/>
                <a:cs typeface="Times New Roman"/>
              </a:rPr>
              <a:t>Hoorzorg in cijfers </a:t>
            </a:r>
            <a:endParaRPr lang="nl-NL" sz="4800" dirty="0">
              <a:latin typeface="+mj-lt"/>
            </a:endParaRPr>
          </a:p>
        </p:txBody>
      </p:sp>
      <p:pic>
        <p:nvPicPr>
          <p:cNvPr id="36" name="Picture 3" descr="A logo on a blue background&#10;&#10;Description automatically generated">
            <a:extLst>
              <a:ext uri="{FF2B5EF4-FFF2-40B4-BE49-F238E27FC236}">
                <a16:creationId xmlns:a16="http://schemas.microsoft.com/office/drawing/2014/main" id="{15C30C20-F2EE-AB6A-5CFE-F167748F2960}"/>
              </a:ext>
            </a:extLst>
          </p:cNvPr>
          <p:cNvPicPr>
            <a:picLocks noChangeAspect="1"/>
          </p:cNvPicPr>
          <p:nvPr/>
        </p:nvPicPr>
        <p:blipFill rotWithShape="1">
          <a:blip r:embed="rId3">
            <a:extLst>
              <a:ext uri="{28A0092B-C50C-407E-A947-70E740481C1C}">
                <a14:useLocalDpi xmlns:a14="http://schemas.microsoft.com/office/drawing/2010/main" val="0"/>
              </a:ext>
            </a:extLst>
          </a:blip>
          <a:srcRect l="13914" t="37981" r="14117" b="37292"/>
          <a:stretch/>
        </p:blipFill>
        <p:spPr>
          <a:xfrm>
            <a:off x="9530332" y="5907473"/>
            <a:ext cx="2071978" cy="711874"/>
          </a:xfrm>
          <a:prstGeom prst="rect">
            <a:avLst/>
          </a:prstGeom>
        </p:spPr>
      </p:pic>
      <p:pic>
        <p:nvPicPr>
          <p:cNvPr id="2" name="Picture 2">
            <a:extLst>
              <a:ext uri="{FF2B5EF4-FFF2-40B4-BE49-F238E27FC236}">
                <a16:creationId xmlns:a16="http://schemas.microsoft.com/office/drawing/2014/main" id="{7DA7A936-11BB-D495-DE93-0EA75A4C8FA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54011" y="1866355"/>
            <a:ext cx="7048298" cy="3524149"/>
          </a:xfrm>
          <a:prstGeom prst="rect">
            <a:avLst/>
          </a:prstGeom>
          <a:solidFill>
            <a:srgbClr val="FFFFFF"/>
          </a:solidFill>
        </p:spPr>
      </p:pic>
      <p:sp>
        <p:nvSpPr>
          <p:cNvPr id="3" name="Tekstvak 2">
            <a:extLst>
              <a:ext uri="{FF2B5EF4-FFF2-40B4-BE49-F238E27FC236}">
                <a16:creationId xmlns:a16="http://schemas.microsoft.com/office/drawing/2014/main" id="{CFC9ED70-60F1-9D09-D318-48F8B8912EAB}"/>
              </a:ext>
            </a:extLst>
          </p:cNvPr>
          <p:cNvSpPr txBox="1"/>
          <p:nvPr/>
        </p:nvSpPr>
        <p:spPr>
          <a:xfrm>
            <a:off x="660019" y="1582341"/>
            <a:ext cx="7024832" cy="4649222"/>
          </a:xfrm>
          <a:prstGeom prst="rect">
            <a:avLst/>
          </a:prstGeom>
          <a:noFill/>
        </p:spPr>
        <p:txBody>
          <a:bodyPr wrap="square" lIns="91440" tIns="45720" rIns="91440" bIns="4572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FillTx/>
              </a:defRPr>
            </a:defPPr>
            <a:lvl1pPr marL="0" marR="0" indent="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1pPr>
            <a:lvl2pPr marL="0" marR="0" indent="228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2pPr>
            <a:lvl3pPr marL="0" marR="0" indent="457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3pPr>
            <a:lvl4pPr marL="0" marR="0" indent="685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4pPr>
            <a:lvl5pPr marL="0" marR="0" indent="9144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5pPr>
            <a:lvl6pPr marL="0" marR="0" indent="11430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6pPr>
            <a:lvl7pPr marL="0" marR="0" indent="13716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7pPr>
            <a:lvl8pPr marL="0" marR="0" indent="16002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8pPr>
            <a:lvl9pPr marL="0" marR="0" indent="1828800" algn="l" defTabSz="1219169" rtl="0" fontAlgn="auto" latinLnBrk="0" hangingPunct="0">
              <a:lnSpc>
                <a:spcPct val="130000"/>
              </a:lnSpc>
              <a:spcBef>
                <a:spcPts val="0"/>
              </a:spcBef>
              <a:spcAft>
                <a:spcPts val="0"/>
              </a:spcAft>
              <a:buClrTx/>
              <a:buSzTx/>
              <a:buFontTx/>
              <a:buNone/>
              <a:tabLst/>
              <a:defRPr kumimoji="0" sz="2500" b="1" i="0" u="none" strike="noStrike" cap="none" spc="0" normalizeH="0" baseline="0">
                <a:ln>
                  <a:noFill/>
                </a:ln>
                <a:solidFill>
                  <a:srgbClr val="FFFFFF"/>
                </a:solidFill>
                <a:effectLst/>
                <a:uFillTx/>
                <a:latin typeface="+mn-lt"/>
                <a:ea typeface="+mn-ea"/>
                <a:cs typeface="+mn-cs"/>
                <a:sym typeface="Helvetica Neue"/>
              </a:defRPr>
            </a:lvl9pPr>
          </a:lstStyle>
          <a:p>
            <a:pPr>
              <a:lnSpc>
                <a:spcPct val="150000"/>
              </a:lnSpc>
            </a:pPr>
            <a:r>
              <a:rPr lang="nl-NL" sz="2000" b="1" dirty="0">
                <a:latin typeface="+mj-lt"/>
              </a:rPr>
              <a:t>     Ketenbedrijven</a:t>
            </a:r>
          </a:p>
          <a:p>
            <a:pPr>
              <a:lnSpc>
                <a:spcPct val="150000"/>
              </a:lnSpc>
            </a:pPr>
            <a:r>
              <a:rPr lang="nl-NL" sz="2000" dirty="0">
                <a:latin typeface="+mj-lt"/>
              </a:rPr>
              <a:t>Ca. 300.000 </a:t>
            </a:r>
            <a:r>
              <a:rPr lang="nl-NL" sz="2000" dirty="0" err="1">
                <a:latin typeface="+mj-lt"/>
              </a:rPr>
              <a:t>tst</a:t>
            </a:r>
            <a:r>
              <a:rPr lang="nl-NL" sz="2000" dirty="0">
                <a:latin typeface="+mj-lt"/>
              </a:rPr>
              <a:t> per jaar</a:t>
            </a:r>
          </a:p>
          <a:p>
            <a:pPr>
              <a:lnSpc>
                <a:spcPct val="150000"/>
              </a:lnSpc>
            </a:pPr>
            <a:r>
              <a:rPr lang="nl-NL" sz="2000" dirty="0">
                <a:latin typeface="+mj-lt"/>
              </a:rPr>
              <a:t>Gem. 400 tst per jaar</a:t>
            </a:r>
          </a:p>
          <a:p>
            <a:pPr>
              <a:lnSpc>
                <a:spcPct val="150000"/>
              </a:lnSpc>
            </a:pPr>
            <a:r>
              <a:rPr lang="nl-NL" sz="2000" dirty="0">
                <a:latin typeface="+mj-lt"/>
              </a:rPr>
              <a:t>200 consumenten</a:t>
            </a:r>
          </a:p>
          <a:p>
            <a:pPr>
              <a:lnSpc>
                <a:spcPct val="150000"/>
              </a:lnSpc>
            </a:pPr>
            <a:endParaRPr lang="nl-NL" sz="2000" dirty="0">
              <a:latin typeface="+mj-lt"/>
            </a:endParaRPr>
          </a:p>
          <a:p>
            <a:pPr>
              <a:lnSpc>
                <a:spcPct val="150000"/>
              </a:lnSpc>
            </a:pPr>
            <a:r>
              <a:rPr lang="nl-NL" sz="2000" b="1" dirty="0">
                <a:latin typeface="+mj-lt"/>
              </a:rPr>
              <a:t>     Optitrade</a:t>
            </a:r>
          </a:p>
          <a:p>
            <a:pPr>
              <a:lnSpc>
                <a:spcPct val="150000"/>
              </a:lnSpc>
            </a:pPr>
            <a:r>
              <a:rPr lang="nl-NL" sz="2000" dirty="0">
                <a:latin typeface="+mj-lt"/>
              </a:rPr>
              <a:t>Ca. 31.000 </a:t>
            </a:r>
            <a:r>
              <a:rPr lang="nl-NL" sz="2000" dirty="0" err="1">
                <a:latin typeface="+mj-lt"/>
              </a:rPr>
              <a:t>tst</a:t>
            </a:r>
            <a:r>
              <a:rPr lang="nl-NL" sz="2000" dirty="0">
                <a:latin typeface="+mj-lt"/>
              </a:rPr>
              <a:t> per jaar</a:t>
            </a:r>
          </a:p>
          <a:p>
            <a:pPr>
              <a:lnSpc>
                <a:spcPct val="150000"/>
              </a:lnSpc>
            </a:pPr>
            <a:r>
              <a:rPr lang="nl-NL" sz="2000" dirty="0">
                <a:latin typeface="+mj-lt"/>
              </a:rPr>
              <a:t>Gem. 150 tst per winkel</a:t>
            </a:r>
          </a:p>
          <a:p>
            <a:pPr>
              <a:lnSpc>
                <a:spcPct val="150000"/>
              </a:lnSpc>
            </a:pPr>
            <a:r>
              <a:rPr lang="nl-NL" sz="2000" dirty="0">
                <a:latin typeface="+mj-lt"/>
              </a:rPr>
              <a:t>75 consumenten </a:t>
            </a:r>
          </a:p>
          <a:p>
            <a:endParaRPr lang="nl-NL" sz="1250" dirty="0">
              <a:latin typeface="+mj-lt"/>
            </a:endParaRPr>
          </a:p>
        </p:txBody>
      </p:sp>
      <p:pic>
        <p:nvPicPr>
          <p:cNvPr id="6" name="Graphic 5" descr="Oor met effen opvulling">
            <a:extLst>
              <a:ext uri="{FF2B5EF4-FFF2-40B4-BE49-F238E27FC236}">
                <a16:creationId xmlns:a16="http://schemas.microsoft.com/office/drawing/2014/main" id="{9F772D52-A0E6-C5A1-5EF3-692A7D971A48}"/>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672" y="1582341"/>
            <a:ext cx="457200" cy="457200"/>
          </a:xfrm>
          <a:prstGeom prst="rect">
            <a:avLst/>
          </a:prstGeom>
        </p:spPr>
      </p:pic>
      <p:pic>
        <p:nvPicPr>
          <p:cNvPr id="7" name="Graphic 6" descr="Oor met effen opvulling">
            <a:extLst>
              <a:ext uri="{FF2B5EF4-FFF2-40B4-BE49-F238E27FC236}">
                <a16:creationId xmlns:a16="http://schemas.microsoft.com/office/drawing/2014/main" id="{436B96E3-EE4D-D720-544B-3028E1FAA7F1}"/>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672" y="3906951"/>
            <a:ext cx="457200" cy="457200"/>
          </a:xfrm>
          <a:prstGeom prst="rect">
            <a:avLst/>
          </a:prstGeom>
        </p:spPr>
      </p:pic>
    </p:spTree>
    <p:extLst>
      <p:ext uri="{BB962C8B-B14F-4D97-AF65-F5344CB8AC3E}">
        <p14:creationId xmlns:p14="http://schemas.microsoft.com/office/powerpoint/2010/main" val="149208551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CB8B2"/>
        </a:solidFill>
        <a:effectLst/>
      </p:bgPr>
    </p:bg>
    <p:spTree>
      <p:nvGrpSpPr>
        <p:cNvPr id="1" name=""/>
        <p:cNvGrpSpPr/>
        <p:nvPr/>
      </p:nvGrpSpPr>
      <p:grpSpPr>
        <a:xfrm>
          <a:off x="0" y="0"/>
          <a:ext cx="0" cy="0"/>
          <a:chOff x="0" y="0"/>
          <a:chExt cx="0" cy="0"/>
        </a:xfrm>
      </p:grpSpPr>
      <p:sp>
        <p:nvSpPr>
          <p:cNvPr id="5" name="AutoShape 2" descr="Ontkiemen van zaad silhouet">
            <a:extLst>
              <a:ext uri="{FF2B5EF4-FFF2-40B4-BE49-F238E27FC236}">
                <a16:creationId xmlns:a16="http://schemas.microsoft.com/office/drawing/2014/main" id="{179BB7D7-5786-BBE2-0C53-CC9B1AF2891B}"/>
              </a:ext>
            </a:extLst>
          </p:cNvPr>
          <p:cNvSpPr>
            <a:spLocks noChangeAspect="1" noChangeArrowheads="1"/>
          </p:cNvSpPr>
          <p:nvPr/>
        </p:nvSpPr>
        <p:spPr bwMode="auto">
          <a:xfrm>
            <a:off x="92075"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6" name="AutoShape 3" descr="Contour van engelachtig gezicht silhouet">
            <a:extLst>
              <a:ext uri="{FF2B5EF4-FFF2-40B4-BE49-F238E27FC236}">
                <a16:creationId xmlns:a16="http://schemas.microsoft.com/office/drawing/2014/main" id="{6CE52E13-23A1-37EC-DCA0-E3CC96508F03}"/>
              </a:ext>
            </a:extLst>
          </p:cNvPr>
          <p:cNvSpPr>
            <a:spLocks noChangeAspect="1" noChangeArrowheads="1"/>
          </p:cNvSpPr>
          <p:nvPr/>
        </p:nvSpPr>
        <p:spPr bwMode="auto">
          <a:xfrm>
            <a:off x="322263"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8" name="AutoShape 4" descr="Gebarentaal silhouet">
            <a:extLst>
              <a:ext uri="{FF2B5EF4-FFF2-40B4-BE49-F238E27FC236}">
                <a16:creationId xmlns:a16="http://schemas.microsoft.com/office/drawing/2014/main" id="{C02B6871-A122-0BE1-EBA9-F6F140662400}"/>
              </a:ext>
            </a:extLst>
          </p:cNvPr>
          <p:cNvSpPr>
            <a:spLocks noChangeAspect="1" noChangeArrowheads="1"/>
          </p:cNvSpPr>
          <p:nvPr/>
        </p:nvSpPr>
        <p:spPr bwMode="auto">
          <a:xfrm>
            <a:off x="552450" y="-72232"/>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10" name="AutoShape 6" descr="Ontkiemen van zaad silhouet">
            <a:extLst>
              <a:ext uri="{FF2B5EF4-FFF2-40B4-BE49-F238E27FC236}">
                <a16:creationId xmlns:a16="http://schemas.microsoft.com/office/drawing/2014/main" id="{385F4DF9-2AAA-C972-FE63-2AB86F9B668C}"/>
              </a:ext>
            </a:extLst>
          </p:cNvPr>
          <p:cNvSpPr>
            <a:spLocks noChangeAspect="1" noChangeArrowheads="1"/>
          </p:cNvSpPr>
          <p:nvPr/>
        </p:nvSpPr>
        <p:spPr bwMode="auto">
          <a:xfrm>
            <a:off x="168275" y="3969"/>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12" name="AutoShape 7" descr="Contour van engelachtig gezicht silhouet">
            <a:extLst>
              <a:ext uri="{FF2B5EF4-FFF2-40B4-BE49-F238E27FC236}">
                <a16:creationId xmlns:a16="http://schemas.microsoft.com/office/drawing/2014/main" id="{4BDB9E80-77D8-EAEC-C558-600790E3F870}"/>
              </a:ext>
            </a:extLst>
          </p:cNvPr>
          <p:cNvSpPr>
            <a:spLocks noChangeAspect="1" noChangeArrowheads="1"/>
          </p:cNvSpPr>
          <p:nvPr/>
        </p:nvSpPr>
        <p:spPr bwMode="auto">
          <a:xfrm>
            <a:off x="398463" y="3969"/>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13" name="AutoShape 8" descr="Gebarentaal silhouet">
            <a:extLst>
              <a:ext uri="{FF2B5EF4-FFF2-40B4-BE49-F238E27FC236}">
                <a16:creationId xmlns:a16="http://schemas.microsoft.com/office/drawing/2014/main" id="{397DEF4C-95F7-2758-8531-CEE2C9158CCE}"/>
              </a:ext>
            </a:extLst>
          </p:cNvPr>
          <p:cNvSpPr>
            <a:spLocks noChangeAspect="1" noChangeArrowheads="1"/>
          </p:cNvSpPr>
          <p:nvPr/>
        </p:nvSpPr>
        <p:spPr bwMode="auto">
          <a:xfrm>
            <a:off x="628650" y="3969"/>
            <a:ext cx="152400" cy="152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pPr defTabSz="1219169" hangingPunct="0">
              <a:lnSpc>
                <a:spcPct val="130000"/>
              </a:lnSpc>
            </a:pPr>
            <a:endParaRPr lang="nl-NL" sz="2500" b="1" kern="0">
              <a:solidFill>
                <a:srgbClr val="FFFFFF"/>
              </a:solidFill>
              <a:latin typeface="Helvetica Neue"/>
              <a:sym typeface="Helvetica Neue"/>
            </a:endParaRPr>
          </a:p>
        </p:txBody>
      </p:sp>
      <p:sp>
        <p:nvSpPr>
          <p:cNvPr id="17" name="Jaarlijkse marketing…">
            <a:extLst>
              <a:ext uri="{FF2B5EF4-FFF2-40B4-BE49-F238E27FC236}">
                <a16:creationId xmlns:a16="http://schemas.microsoft.com/office/drawing/2014/main" id="{0B99DEE7-A283-3C9F-1A4A-20FD3126C3A7}"/>
              </a:ext>
            </a:extLst>
          </p:cNvPr>
          <p:cNvSpPr txBox="1">
            <a:spLocks noGrp="1"/>
          </p:cNvSpPr>
          <p:nvPr>
            <p:ph type="body" idx="1"/>
          </p:nvPr>
        </p:nvSpPr>
        <p:spPr>
          <a:xfrm>
            <a:off x="3810000" y="1534226"/>
            <a:ext cx="3616037" cy="1246390"/>
          </a:xfrm>
          <a:prstGeom prst="rect">
            <a:avLst/>
          </a:prstGeom>
        </p:spPr>
        <p:txBody>
          <a:bodyPr anchor="t">
            <a:normAutofit/>
          </a:bodyPr>
          <a:lstStyle/>
          <a:p>
            <a:pPr>
              <a:lnSpc>
                <a:spcPct val="120000"/>
              </a:lnSpc>
              <a:defRPr sz="6500"/>
            </a:pPr>
            <a:r>
              <a:rPr lang="nl-NL" sz="1900" b="0"/>
              <a:t>Audiologie ondernemers Optitrade </a:t>
            </a:r>
            <a:endParaRPr lang="en-GB" sz="1900" b="0">
              <a:solidFill>
                <a:srgbClr val="FFE2E0"/>
              </a:solidFill>
            </a:endParaRPr>
          </a:p>
        </p:txBody>
      </p:sp>
      <p:sp>
        <p:nvSpPr>
          <p:cNvPr id="18" name="Jaarlijkse marketing…">
            <a:extLst>
              <a:ext uri="{FF2B5EF4-FFF2-40B4-BE49-F238E27FC236}">
                <a16:creationId xmlns:a16="http://schemas.microsoft.com/office/drawing/2014/main" id="{434F6F9B-0EB2-873E-739E-33BCA8D0B898}"/>
              </a:ext>
            </a:extLst>
          </p:cNvPr>
          <p:cNvSpPr txBox="1">
            <a:spLocks/>
          </p:cNvSpPr>
          <p:nvPr/>
        </p:nvSpPr>
        <p:spPr>
          <a:xfrm>
            <a:off x="3810000" y="788339"/>
            <a:ext cx="2978727" cy="14838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rgbClr val="FFE3E1"/>
                </a:solidFill>
                <a:latin typeface="Helvetica Neue"/>
              </a:rPr>
              <a:t>195</a:t>
            </a:r>
          </a:p>
        </p:txBody>
      </p:sp>
      <p:sp>
        <p:nvSpPr>
          <p:cNvPr id="19" name="Jaarlijkse marketing…">
            <a:extLst>
              <a:ext uri="{FF2B5EF4-FFF2-40B4-BE49-F238E27FC236}">
                <a16:creationId xmlns:a16="http://schemas.microsoft.com/office/drawing/2014/main" id="{70F4E449-325F-6CF9-537F-F270950AB065}"/>
              </a:ext>
            </a:extLst>
          </p:cNvPr>
          <p:cNvSpPr txBox="1">
            <a:spLocks/>
          </p:cNvSpPr>
          <p:nvPr/>
        </p:nvSpPr>
        <p:spPr>
          <a:xfrm>
            <a:off x="3810000" y="3457230"/>
            <a:ext cx="3408214" cy="10385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lnSpc>
                <a:spcPct val="120000"/>
              </a:lnSpc>
              <a:defRPr sz="6500"/>
            </a:pPr>
            <a:r>
              <a:rPr lang="nl-NL" sz="1900" b="0" kern="0">
                <a:latin typeface="Helvetica Neue"/>
              </a:rPr>
              <a:t>Groei</a:t>
            </a:r>
            <a:r>
              <a:rPr lang="en-GB" sz="1900" b="0" kern="0">
                <a:latin typeface="Helvetica Neue"/>
              </a:rPr>
              <a:t> aantal deelnemers 2023</a:t>
            </a:r>
          </a:p>
        </p:txBody>
      </p:sp>
      <p:sp>
        <p:nvSpPr>
          <p:cNvPr id="20" name="Jaarlijkse marketing…">
            <a:extLst>
              <a:ext uri="{FF2B5EF4-FFF2-40B4-BE49-F238E27FC236}">
                <a16:creationId xmlns:a16="http://schemas.microsoft.com/office/drawing/2014/main" id="{7F3DA462-076F-B227-2492-E105666AE0B5}"/>
              </a:ext>
            </a:extLst>
          </p:cNvPr>
          <p:cNvSpPr txBox="1">
            <a:spLocks/>
          </p:cNvSpPr>
          <p:nvPr/>
        </p:nvSpPr>
        <p:spPr>
          <a:xfrm>
            <a:off x="3810000" y="2711342"/>
            <a:ext cx="2791691" cy="8492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rgbClr val="FFE3E1"/>
                </a:solidFill>
                <a:latin typeface="Helvetica Neue"/>
              </a:rPr>
              <a:t>+12</a:t>
            </a:r>
          </a:p>
        </p:txBody>
      </p:sp>
      <p:sp>
        <p:nvSpPr>
          <p:cNvPr id="21" name="Jaarlijkse marketing…">
            <a:extLst>
              <a:ext uri="{FF2B5EF4-FFF2-40B4-BE49-F238E27FC236}">
                <a16:creationId xmlns:a16="http://schemas.microsoft.com/office/drawing/2014/main" id="{3210166C-30F7-D9A1-D9A8-9095F97158D0}"/>
              </a:ext>
            </a:extLst>
          </p:cNvPr>
          <p:cNvSpPr txBox="1">
            <a:spLocks/>
          </p:cNvSpPr>
          <p:nvPr/>
        </p:nvSpPr>
        <p:spPr>
          <a:xfrm>
            <a:off x="8215747" y="1534226"/>
            <a:ext cx="3408214" cy="10385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2000" b="0" kern="0">
                <a:latin typeface="Helvetica Neue"/>
              </a:rPr>
              <a:t>Geleverde hoortoestellen</a:t>
            </a:r>
          </a:p>
        </p:txBody>
      </p:sp>
      <p:sp>
        <p:nvSpPr>
          <p:cNvPr id="22" name="Jaarlijkse marketing…">
            <a:extLst>
              <a:ext uri="{FF2B5EF4-FFF2-40B4-BE49-F238E27FC236}">
                <a16:creationId xmlns:a16="http://schemas.microsoft.com/office/drawing/2014/main" id="{F481B4D7-5B3C-AB49-F302-E6663C14CF07}"/>
              </a:ext>
            </a:extLst>
          </p:cNvPr>
          <p:cNvSpPr txBox="1">
            <a:spLocks/>
          </p:cNvSpPr>
          <p:nvPr/>
        </p:nvSpPr>
        <p:spPr>
          <a:xfrm>
            <a:off x="8215747" y="788339"/>
            <a:ext cx="3976253" cy="10385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chemeClr val="accent1"/>
                </a:solidFill>
                <a:latin typeface="Helvetica Neue"/>
              </a:rPr>
              <a:t>31.601</a:t>
            </a:r>
          </a:p>
        </p:txBody>
      </p:sp>
      <p:sp>
        <p:nvSpPr>
          <p:cNvPr id="23" name="Jaarlijkse marketing…">
            <a:extLst>
              <a:ext uri="{FF2B5EF4-FFF2-40B4-BE49-F238E27FC236}">
                <a16:creationId xmlns:a16="http://schemas.microsoft.com/office/drawing/2014/main" id="{9E3BFC49-96DA-5523-6553-92C7B01F426A}"/>
              </a:ext>
            </a:extLst>
          </p:cNvPr>
          <p:cNvSpPr txBox="1">
            <a:spLocks/>
          </p:cNvSpPr>
          <p:nvPr/>
        </p:nvSpPr>
        <p:spPr>
          <a:xfrm>
            <a:off x="8274629" y="3166652"/>
            <a:ext cx="2978727" cy="10385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1900" b="0" kern="0">
                <a:latin typeface="Helvetica Neue"/>
              </a:rPr>
              <a:t>Percentage aandeel vrije markt</a:t>
            </a:r>
          </a:p>
        </p:txBody>
      </p:sp>
      <p:sp>
        <p:nvSpPr>
          <p:cNvPr id="24" name="Jaarlijkse marketing…">
            <a:extLst>
              <a:ext uri="{FF2B5EF4-FFF2-40B4-BE49-F238E27FC236}">
                <a16:creationId xmlns:a16="http://schemas.microsoft.com/office/drawing/2014/main" id="{8AA0767A-E903-AF2C-B28B-CCBE9AD33811}"/>
              </a:ext>
            </a:extLst>
          </p:cNvPr>
          <p:cNvSpPr txBox="1">
            <a:spLocks/>
          </p:cNvSpPr>
          <p:nvPr/>
        </p:nvSpPr>
        <p:spPr>
          <a:xfrm>
            <a:off x="8274629" y="2386129"/>
            <a:ext cx="2978727" cy="14838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chemeClr val="accent1"/>
                </a:solidFill>
                <a:latin typeface="Helvetica Neue"/>
              </a:rPr>
              <a:t>32,8%</a:t>
            </a:r>
          </a:p>
        </p:txBody>
      </p:sp>
      <p:sp>
        <p:nvSpPr>
          <p:cNvPr id="25" name="Jaarlijkse marketing…">
            <a:extLst>
              <a:ext uri="{FF2B5EF4-FFF2-40B4-BE49-F238E27FC236}">
                <a16:creationId xmlns:a16="http://schemas.microsoft.com/office/drawing/2014/main" id="{E7785D7D-BDCA-7E5E-714C-612C49C90F38}"/>
              </a:ext>
            </a:extLst>
          </p:cNvPr>
          <p:cNvSpPr txBox="1">
            <a:spLocks/>
          </p:cNvSpPr>
          <p:nvPr/>
        </p:nvSpPr>
        <p:spPr>
          <a:xfrm>
            <a:off x="8274629" y="5055020"/>
            <a:ext cx="2978727" cy="10385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1900" b="0" kern="0" err="1">
                <a:latin typeface="Helvetica Neue"/>
              </a:rPr>
              <a:t>Stijging</a:t>
            </a:r>
            <a:r>
              <a:rPr lang="en-GB" sz="1900" b="0" kern="0">
                <a:latin typeface="Helvetica Neue"/>
              </a:rPr>
              <a:t> per </a:t>
            </a:r>
            <a:r>
              <a:rPr lang="en-GB" sz="1900" b="0" kern="0" err="1">
                <a:latin typeface="Helvetica Neue"/>
              </a:rPr>
              <a:t>audicien</a:t>
            </a:r>
          </a:p>
          <a:p>
            <a:pPr defTabSz="1219169">
              <a:defRPr sz="6500"/>
            </a:pPr>
            <a:endParaRPr lang="en-GB" sz="1900" b="0" kern="0">
              <a:latin typeface="Helvetica Neue"/>
            </a:endParaRPr>
          </a:p>
        </p:txBody>
      </p:sp>
      <p:sp>
        <p:nvSpPr>
          <p:cNvPr id="26" name="Jaarlijkse marketing…">
            <a:extLst>
              <a:ext uri="{FF2B5EF4-FFF2-40B4-BE49-F238E27FC236}">
                <a16:creationId xmlns:a16="http://schemas.microsoft.com/office/drawing/2014/main" id="{B22EB9E0-4D96-DDD9-8FDE-2A55864E9D3D}"/>
              </a:ext>
            </a:extLst>
          </p:cNvPr>
          <p:cNvSpPr txBox="1">
            <a:spLocks/>
          </p:cNvSpPr>
          <p:nvPr/>
        </p:nvSpPr>
        <p:spPr>
          <a:xfrm>
            <a:off x="8274629" y="4309133"/>
            <a:ext cx="2791691" cy="8492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rgbClr val="FFE3E1"/>
                </a:solidFill>
                <a:latin typeface="Helvetica Neue"/>
              </a:rPr>
              <a:t>+ 9.3 %</a:t>
            </a:r>
          </a:p>
        </p:txBody>
      </p:sp>
      <p:pic>
        <p:nvPicPr>
          <p:cNvPr id="35" name="Picture 3" descr="A logo on a blue background&#10;&#10;Description automatically generated">
            <a:extLst>
              <a:ext uri="{FF2B5EF4-FFF2-40B4-BE49-F238E27FC236}">
                <a16:creationId xmlns:a16="http://schemas.microsoft.com/office/drawing/2014/main" id="{6073A4F0-7E00-5C4E-4D04-1DB50ECC84FB}"/>
              </a:ext>
            </a:extLst>
          </p:cNvPr>
          <p:cNvPicPr>
            <a:picLocks noChangeAspect="1"/>
          </p:cNvPicPr>
          <p:nvPr/>
        </p:nvPicPr>
        <p:blipFill rotWithShape="1">
          <a:blip r:embed="rId2">
            <a:extLst>
              <a:ext uri="{28A0092B-C50C-407E-A947-70E740481C1C}">
                <a14:useLocalDpi xmlns:a14="http://schemas.microsoft.com/office/drawing/2010/main" val="0"/>
              </a:ext>
            </a:extLst>
          </a:blip>
          <a:srcRect l="13914" t="37981" r="14117" b="37292"/>
          <a:stretch/>
        </p:blipFill>
        <p:spPr>
          <a:xfrm>
            <a:off x="9900649" y="5898855"/>
            <a:ext cx="2071978" cy="711874"/>
          </a:xfrm>
          <a:prstGeom prst="rect">
            <a:avLst/>
          </a:prstGeom>
        </p:spPr>
      </p:pic>
      <p:sp>
        <p:nvSpPr>
          <p:cNvPr id="2" name="Jaarlijkse marketing…">
            <a:extLst>
              <a:ext uri="{FF2B5EF4-FFF2-40B4-BE49-F238E27FC236}">
                <a16:creationId xmlns:a16="http://schemas.microsoft.com/office/drawing/2014/main" id="{2A404A76-069D-A2B1-26A0-42A656208361}"/>
              </a:ext>
            </a:extLst>
          </p:cNvPr>
          <p:cNvSpPr txBox="1">
            <a:spLocks/>
          </p:cNvSpPr>
          <p:nvPr/>
        </p:nvSpPr>
        <p:spPr>
          <a:xfrm>
            <a:off x="3810000" y="5158409"/>
            <a:ext cx="2978727" cy="103857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1900" b="0" kern="0">
                <a:latin typeface="Helvetica Neue"/>
              </a:rPr>
              <a:t>Van de totale markt via Optitrade</a:t>
            </a:r>
          </a:p>
        </p:txBody>
      </p:sp>
      <p:sp>
        <p:nvSpPr>
          <p:cNvPr id="3" name="Jaarlijkse marketing…">
            <a:extLst>
              <a:ext uri="{FF2B5EF4-FFF2-40B4-BE49-F238E27FC236}">
                <a16:creationId xmlns:a16="http://schemas.microsoft.com/office/drawing/2014/main" id="{E41DCE36-AA85-D7D7-3AB0-604BA1888BFE}"/>
              </a:ext>
            </a:extLst>
          </p:cNvPr>
          <p:cNvSpPr txBox="1">
            <a:spLocks/>
          </p:cNvSpPr>
          <p:nvPr/>
        </p:nvSpPr>
        <p:spPr>
          <a:xfrm>
            <a:off x="3810000" y="4406636"/>
            <a:ext cx="2791691" cy="8492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nchor="t">
            <a:normAutofit/>
          </a:bodyPr>
          <a:lstStyle>
            <a:lvl1pPr marL="0" marR="0" indent="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1pPr>
            <a:lvl2pPr marL="0" marR="0" indent="4572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2pPr>
            <a:lvl3pPr marL="0" marR="0" indent="9144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3pPr>
            <a:lvl4pPr marL="0" marR="0" indent="13716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4pPr>
            <a:lvl5pPr marL="0" marR="0" indent="1828800" algn="l" defTabSz="2438338" latinLnBrk="0">
              <a:lnSpc>
                <a:spcPct val="100000"/>
              </a:lnSpc>
              <a:spcBef>
                <a:spcPts val="0"/>
              </a:spcBef>
              <a:spcAft>
                <a:spcPts val="0"/>
              </a:spcAft>
              <a:buClrTx/>
              <a:buSzTx/>
              <a:buFontTx/>
              <a:buNone/>
              <a:tabLst/>
              <a:defRPr sz="4800" b="1" i="0" u="none" strike="noStrike" cap="none" spc="0" baseline="0">
                <a:solidFill>
                  <a:srgbClr val="FFFFFF"/>
                </a:solidFill>
                <a:uFillTx/>
                <a:latin typeface="+mn-lt"/>
                <a:ea typeface="+mn-ea"/>
                <a:cs typeface="+mn-cs"/>
                <a:sym typeface="Helvetica Neue"/>
              </a:defRPr>
            </a:lvl5pPr>
            <a:lvl6pPr marL="0" marR="0" indent="22860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6pPr>
            <a:lvl7pPr marL="0" marR="0" indent="27432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7pPr>
            <a:lvl8pPr marL="0" marR="0" indent="32004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8pPr>
            <a:lvl9pPr marL="0" marR="0" indent="3657600" algn="l" defTabSz="2438338" latinLnBrk="0">
              <a:lnSpc>
                <a:spcPct val="100000"/>
              </a:lnSpc>
              <a:spcBef>
                <a:spcPts val="0"/>
              </a:spcBef>
              <a:spcAft>
                <a:spcPts val="0"/>
              </a:spcAft>
              <a:buClrTx/>
              <a:buSzTx/>
              <a:buFontTx/>
              <a:buNone/>
              <a:tabLst/>
              <a:defRPr sz="4800" b="1" i="0" u="none" strike="noStrike" cap="none" spc="0" baseline="0">
                <a:solidFill>
                  <a:srgbClr val="4B327B"/>
                </a:solidFill>
                <a:uFillTx/>
                <a:latin typeface="+mn-lt"/>
                <a:ea typeface="+mn-ea"/>
                <a:cs typeface="+mn-cs"/>
                <a:sym typeface="Helvetica Neue"/>
              </a:defRPr>
            </a:lvl9pPr>
          </a:lstStyle>
          <a:p>
            <a:pPr defTabSz="1219169">
              <a:defRPr sz="6500"/>
            </a:pPr>
            <a:r>
              <a:rPr lang="en-GB" sz="5000" kern="0">
                <a:solidFill>
                  <a:srgbClr val="FFE3E1"/>
                </a:solidFill>
                <a:latin typeface="Helvetica Neue"/>
              </a:rPr>
              <a:t>8,7 %</a:t>
            </a:r>
          </a:p>
        </p:txBody>
      </p:sp>
      <p:pic>
        <p:nvPicPr>
          <p:cNvPr id="7" name="Picture 6">
            <a:extLst>
              <a:ext uri="{FF2B5EF4-FFF2-40B4-BE49-F238E27FC236}">
                <a16:creationId xmlns:a16="http://schemas.microsoft.com/office/drawing/2014/main" id="{863580C5-4326-54A3-82CC-9ACA307896CF}"/>
              </a:ext>
            </a:extLst>
          </p:cNvPr>
          <p:cNvPicPr>
            <a:picLocks noChangeAspect="1"/>
          </p:cNvPicPr>
          <p:nvPr/>
        </p:nvPicPr>
        <p:blipFill>
          <a:blip r:embed="rId3"/>
          <a:stretch>
            <a:fillRect/>
          </a:stretch>
        </p:blipFill>
        <p:spPr>
          <a:xfrm>
            <a:off x="968252" y="3057158"/>
            <a:ext cx="1228725" cy="790575"/>
          </a:xfrm>
          <a:prstGeom prst="rect">
            <a:avLst/>
          </a:prstGeom>
        </p:spPr>
      </p:pic>
    </p:spTree>
    <p:extLst>
      <p:ext uri="{BB962C8B-B14F-4D97-AF65-F5344CB8AC3E}">
        <p14:creationId xmlns:p14="http://schemas.microsoft.com/office/powerpoint/2010/main" val="3922363104"/>
      </p:ext>
    </p:extLst>
  </p:cSld>
  <p:clrMapOvr>
    <a:masterClrMapping/>
  </p:clrMapOvr>
  <p:transition spd="med"/>
</p:sld>
</file>

<file path=ppt/theme/theme1.xml><?xml version="1.0" encoding="utf-8"?>
<a:theme xmlns:a="http://schemas.openxmlformats.org/drawingml/2006/main" name="21_BasicWhite">
  <a:themeElements>
    <a:clrScheme name="ORM">
      <a:dk1>
        <a:srgbClr val="FFFFFF"/>
      </a:dk1>
      <a:lt1>
        <a:srgbClr val="4B327B"/>
      </a:lt1>
      <a:dk2>
        <a:srgbClr val="FFFFFF"/>
      </a:dk2>
      <a:lt2>
        <a:srgbClr val="4B327B"/>
      </a:lt2>
      <a:accent1>
        <a:srgbClr val="FFE2E0"/>
      </a:accent1>
      <a:accent2>
        <a:srgbClr val="4B327B"/>
      </a:accent2>
      <a:accent3>
        <a:srgbClr val="5C3D97"/>
      </a:accent3>
      <a:accent4>
        <a:srgbClr val="6C48B2"/>
      </a:accent4>
      <a:accent5>
        <a:srgbClr val="8458DA"/>
      </a:accent5>
      <a:accent6>
        <a:srgbClr val="9A66FF"/>
      </a:accent6>
      <a:hlink>
        <a:srgbClr val="FFE2E0"/>
      </a:hlink>
      <a:folHlink>
        <a:srgbClr val="FFE2E0"/>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130000"/>
          </a:lnSpc>
          <a:spcBef>
            <a:spcPts val="0"/>
          </a:spcBef>
          <a:spcAft>
            <a:spcPts val="0"/>
          </a:spcAft>
          <a:buClrTx/>
          <a:buSzTx/>
          <a:buFontTx/>
          <a:buNone/>
          <a:tabLst/>
          <a:defRPr kumimoji="0" sz="5000" b="1"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2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3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White">
  <a:themeElements>
    <a:clrScheme name="White">
      <a:dk1>
        <a:srgbClr val="FFFFFF"/>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Radikal Light"/>
        <a:ea typeface="Radikal Light"/>
        <a:cs typeface="Radikal Light"/>
      </a:majorFont>
      <a:minorFont>
        <a:latin typeface="Radikal Light"/>
        <a:ea typeface="Radikal Light"/>
        <a:cs typeface="Radikal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Radikal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20000"/>
          </a:lnSpc>
          <a:spcBef>
            <a:spcPts val="420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Radikal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Kantoorthema">
  <a:themeElements>
    <a:clrScheme name="Optitrade">
      <a:dk1>
        <a:srgbClr val="3A3838"/>
      </a:dk1>
      <a:lt1>
        <a:sysClr val="window" lastClr="FFFFFF"/>
      </a:lt1>
      <a:dk2>
        <a:srgbClr val="575454"/>
      </a:dk2>
      <a:lt2>
        <a:srgbClr val="E7E6E6"/>
      </a:lt2>
      <a:accent1>
        <a:srgbClr val="7398A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8A5AF7C0308F64887FC630A6E7A7EEA" ma:contentTypeVersion="15" ma:contentTypeDescription="Een nieuw document maken." ma:contentTypeScope="" ma:versionID="269d0bd8eda1e7d319265ffe8954097d">
  <xsd:schema xmlns:xsd="http://www.w3.org/2001/XMLSchema" xmlns:xs="http://www.w3.org/2001/XMLSchema" xmlns:p="http://schemas.microsoft.com/office/2006/metadata/properties" xmlns:ns2="d062a2d6-fd6e-4656-b030-5817c1258f23" xmlns:ns3="21d6486d-3fc1-40d1-9f25-8b751e8fea2d" targetNamespace="http://schemas.microsoft.com/office/2006/metadata/properties" ma:root="true" ma:fieldsID="7a642d1b49fb66a586c9e35ac20013f7" ns2:_="" ns3:_="">
    <xsd:import namespace="d062a2d6-fd6e-4656-b030-5817c1258f23"/>
    <xsd:import namespace="21d6486d-3fc1-40d1-9f25-8b751e8fea2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62a2d6-fd6e-4656-b030-5817c1258f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ab4b7523-c465-47cf-97e3-bb63e75bef03"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1d6486d-3fc1-40d1-9f25-8b751e8fea2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56221a4-6cb8-4a27-9043-bb60accac386}" ma:internalName="TaxCatchAll" ma:showField="CatchAllData" ma:web="21d6486d-3fc1-40d1-9f25-8b751e8fea2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062a2d6-fd6e-4656-b030-5817c1258f23">
      <Terms xmlns="http://schemas.microsoft.com/office/infopath/2007/PartnerControls"/>
    </lcf76f155ced4ddcb4097134ff3c332f>
    <TaxCatchAll xmlns="21d6486d-3fc1-40d1-9f25-8b751e8fea2d" xsi:nil="true"/>
  </documentManagement>
</p:properties>
</file>

<file path=customXml/itemProps1.xml><?xml version="1.0" encoding="utf-8"?>
<ds:datastoreItem xmlns:ds="http://schemas.openxmlformats.org/officeDocument/2006/customXml" ds:itemID="{864EA3DB-6A7C-4D6F-83A3-89460FA3C9DC}">
  <ds:schemaRefs>
    <ds:schemaRef ds:uri="http://schemas.microsoft.com/sharepoint/v3/contenttype/forms"/>
  </ds:schemaRefs>
</ds:datastoreItem>
</file>

<file path=customXml/itemProps2.xml><?xml version="1.0" encoding="utf-8"?>
<ds:datastoreItem xmlns:ds="http://schemas.openxmlformats.org/officeDocument/2006/customXml" ds:itemID="{CA08F183-4D99-40D1-ACED-96FEAE5627F1}">
  <ds:schemaRefs>
    <ds:schemaRef ds:uri="21d6486d-3fc1-40d1-9f25-8b751e8fea2d"/>
    <ds:schemaRef ds:uri="d062a2d6-fd6e-4656-b030-5817c1258f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B4871A8-C446-4A2F-B6CD-D4749CBC0ABE}">
  <ds:schemaRefs>
    <ds:schemaRef ds:uri="http://schemas.microsoft.com/office/2006/metadata/properties"/>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http://www.w3.org/XML/1998/namespace"/>
    <ds:schemaRef ds:uri="21d6486d-3fc1-40d1-9f25-8b751e8fea2d"/>
    <ds:schemaRef ds:uri="d062a2d6-fd6e-4656-b030-5817c1258f23"/>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18</TotalTime>
  <Words>842</Words>
  <Application>Microsoft Office PowerPoint</Application>
  <PresentationFormat>Widescreen</PresentationFormat>
  <Paragraphs>225</Paragraphs>
  <Slides>25</Slides>
  <Notes>17</Notes>
  <HiddenSlides>0</HiddenSlides>
  <MMClips>2</MMClips>
  <ScaleCrop>false</ScaleCrop>
  <HeadingPairs>
    <vt:vector size="4" baseType="variant">
      <vt:variant>
        <vt:lpstr>Theme</vt:lpstr>
      </vt:variant>
      <vt:variant>
        <vt:i4>5</vt:i4>
      </vt:variant>
      <vt:variant>
        <vt:lpstr>Slide Titles</vt:lpstr>
      </vt:variant>
      <vt:variant>
        <vt:i4>25</vt:i4>
      </vt:variant>
    </vt:vector>
  </HeadingPairs>
  <TitlesOfParts>
    <vt:vector size="30" baseType="lpstr">
      <vt:lpstr>21_BasicWhite</vt:lpstr>
      <vt:lpstr>22_BasicWhite</vt:lpstr>
      <vt:lpstr>23_BasicWhite</vt:lpstr>
      <vt:lpstr>White</vt:lpstr>
      <vt:lpstr>Kantoorthema</vt:lpstr>
      <vt:lpstr>PowerPoint Presentation</vt:lpstr>
      <vt:lpstr>PowerPoint Presentation</vt:lpstr>
      <vt:lpstr>PowerPoint Presentation</vt:lpstr>
      <vt:lpstr>PowerPoint Presentation</vt:lpstr>
      <vt:lpstr>Jij de  hoofdzaak.</vt:lpstr>
      <vt:lpstr>PowerPoint Presentation</vt:lpstr>
      <vt:lpstr>PowerPoint Presentation</vt:lpstr>
      <vt:lpstr>PowerPoint Presentation</vt:lpstr>
      <vt:lpstr>PowerPoint Presentation</vt:lpstr>
      <vt:lpstr>PowerPoint Presentation</vt:lpstr>
      <vt:lpstr>Ritme van de categorieën</vt:lpstr>
      <vt:lpstr>PowerPoint Presentation</vt:lpstr>
      <vt:lpstr>10 jaar geleden</vt:lpstr>
      <vt:lpstr>Het ritme van vernieuwing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Demelza Rapmund</dc:creator>
  <cp:lastModifiedBy>Pim Föster</cp:lastModifiedBy>
  <cp:revision>35</cp:revision>
  <dcterms:created xsi:type="dcterms:W3CDTF">2023-11-14T15:15:53Z</dcterms:created>
  <dcterms:modified xsi:type="dcterms:W3CDTF">2024-01-28T20:06:08Z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0x010100A8A5AF7C0308F64887FC630A6E7A7EEA</vt:lpwstr>
  </property>
  <property fmtid="{D5CDD505-2E9C-101B-9397-08002B2CF9AE}" pid="3" name="MediaServiceImageTags">
    <vt:lpwstr/>
  </property>
</Properties>
</file>